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18288000" cy="10287000"/>
  <p:notesSz cx="18288000" cy="10287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53" d="100"/>
          <a:sy n="53" d="100"/>
        </p:scale>
        <p:origin x="-114" y="-600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0" y="0"/>
            <a:ext cx="18287999" cy="1028699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k object 17"/>
          <p:cNvSpPr/>
          <p:nvPr/>
        </p:nvSpPr>
        <p:spPr>
          <a:xfrm>
            <a:off x="0" y="0"/>
            <a:ext cx="8763000" cy="10287000"/>
          </a:xfrm>
          <a:custGeom>
            <a:avLst/>
            <a:gdLst/>
            <a:ahLst/>
            <a:cxnLst/>
            <a:rect l="l" t="t" r="r" b="b"/>
            <a:pathLst>
              <a:path w="8763000" h="10287000">
                <a:moveTo>
                  <a:pt x="0" y="0"/>
                </a:moveTo>
                <a:lnTo>
                  <a:pt x="8762993" y="0"/>
                </a:lnTo>
                <a:lnTo>
                  <a:pt x="8762993" y="10286999"/>
                </a:lnTo>
                <a:lnTo>
                  <a:pt x="0" y="10286999"/>
                </a:lnTo>
                <a:lnTo>
                  <a:pt x="0" y="0"/>
                </a:lnTo>
                <a:close/>
              </a:path>
            </a:pathLst>
          </a:custGeom>
          <a:solidFill>
            <a:srgbClr val="F12A29">
              <a:alpha val="8470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292100" y="1973059"/>
            <a:ext cx="17703800" cy="7156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2743200" y="5760720"/>
            <a:ext cx="12801600" cy="25717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1250" b="0" i="0">
                <a:solidFill>
                  <a:schemeClr val="bg1"/>
                </a:solidFill>
                <a:latin typeface="Liberation Sans"/>
                <a:cs typeface="Liberation Sans"/>
              </a:defRPr>
            </a:lvl1pPr>
          </a:lstStyle>
          <a:p>
            <a:pPr marL="12700">
              <a:lnSpc>
                <a:spcPct val="100000"/>
              </a:lnSpc>
            </a:pPr>
            <a:r>
              <a:rPr spc="10" dirty="0"/>
              <a:t>К</a:t>
            </a:r>
            <a:r>
              <a:rPr spc="-229" dirty="0"/>
              <a:t> </a:t>
            </a:r>
            <a:r>
              <a:rPr spc="10" dirty="0"/>
              <a:t>У</a:t>
            </a:r>
            <a:r>
              <a:rPr spc="-225" dirty="0"/>
              <a:t> </a:t>
            </a:r>
            <a:r>
              <a:rPr spc="15" dirty="0"/>
              <a:t>Р</a:t>
            </a:r>
            <a:r>
              <a:rPr spc="-229" dirty="0"/>
              <a:t> </a:t>
            </a:r>
            <a:r>
              <a:rPr spc="10" dirty="0"/>
              <a:t>Г</a:t>
            </a:r>
            <a:r>
              <a:rPr spc="-225" dirty="0"/>
              <a:t> </a:t>
            </a:r>
            <a:r>
              <a:rPr spc="15" dirty="0"/>
              <a:t>А</a:t>
            </a:r>
            <a:r>
              <a:rPr spc="-225" dirty="0"/>
              <a:t> </a:t>
            </a:r>
            <a:r>
              <a:rPr spc="15" dirty="0"/>
              <a:t>Н</a:t>
            </a:r>
            <a:r>
              <a:rPr spc="-229" dirty="0"/>
              <a:t> </a:t>
            </a:r>
            <a:r>
              <a:rPr spc="15" dirty="0"/>
              <a:t>С</a:t>
            </a:r>
            <a:r>
              <a:rPr spc="-225" dirty="0"/>
              <a:t> </a:t>
            </a:r>
            <a:r>
              <a:rPr spc="10" dirty="0"/>
              <a:t>К</a:t>
            </a:r>
            <a:r>
              <a:rPr spc="-225" dirty="0"/>
              <a:t> </a:t>
            </a:r>
            <a:r>
              <a:rPr spc="15" dirty="0"/>
              <a:t>И</a:t>
            </a:r>
            <a:r>
              <a:rPr spc="-229" dirty="0"/>
              <a:t> </a:t>
            </a:r>
            <a:r>
              <a:rPr spc="15" dirty="0"/>
              <a:t>Й</a:t>
            </a:r>
          </a:p>
          <a:p>
            <a:pPr marL="12700" marR="5080">
              <a:lnSpc>
                <a:spcPct val="114999"/>
              </a:lnSpc>
            </a:pPr>
            <a:r>
              <a:rPr spc="15" dirty="0"/>
              <a:t>П</a:t>
            </a:r>
            <a:r>
              <a:rPr spc="-235" dirty="0"/>
              <a:t> </a:t>
            </a:r>
            <a:r>
              <a:rPr spc="15" dirty="0"/>
              <a:t>Е</a:t>
            </a:r>
            <a:r>
              <a:rPr spc="-229" dirty="0"/>
              <a:t> </a:t>
            </a:r>
            <a:r>
              <a:rPr spc="15" dirty="0"/>
              <a:t>Д</a:t>
            </a:r>
            <a:r>
              <a:rPr spc="-229" dirty="0"/>
              <a:t> </a:t>
            </a:r>
            <a:r>
              <a:rPr spc="15" dirty="0"/>
              <a:t>А</a:t>
            </a:r>
            <a:r>
              <a:rPr spc="-229" dirty="0"/>
              <a:t> </a:t>
            </a:r>
            <a:r>
              <a:rPr spc="10" dirty="0"/>
              <a:t>Г</a:t>
            </a:r>
            <a:r>
              <a:rPr spc="-229" dirty="0"/>
              <a:t> </a:t>
            </a:r>
            <a:r>
              <a:rPr spc="15" dirty="0"/>
              <a:t>О</a:t>
            </a:r>
            <a:r>
              <a:rPr spc="-229" dirty="0"/>
              <a:t> </a:t>
            </a:r>
            <a:r>
              <a:rPr spc="10" dirty="0"/>
              <a:t>Г</a:t>
            </a:r>
            <a:r>
              <a:rPr spc="-229" dirty="0"/>
              <a:t> </a:t>
            </a:r>
            <a:r>
              <a:rPr spc="15" dirty="0"/>
              <a:t>И</a:t>
            </a:r>
            <a:r>
              <a:rPr spc="-229" dirty="0"/>
              <a:t> </a:t>
            </a:r>
            <a:r>
              <a:rPr spc="15" dirty="0"/>
              <a:t>Ч</a:t>
            </a:r>
            <a:r>
              <a:rPr spc="-229" dirty="0"/>
              <a:t> </a:t>
            </a:r>
            <a:r>
              <a:rPr spc="15" dirty="0"/>
              <a:t>Е</a:t>
            </a:r>
            <a:r>
              <a:rPr spc="-229" dirty="0"/>
              <a:t> </a:t>
            </a:r>
            <a:r>
              <a:rPr spc="15" dirty="0"/>
              <a:t>С</a:t>
            </a:r>
            <a:r>
              <a:rPr spc="-235" dirty="0"/>
              <a:t> </a:t>
            </a:r>
            <a:r>
              <a:rPr spc="10" dirty="0"/>
              <a:t>К</a:t>
            </a:r>
            <a:r>
              <a:rPr spc="-229" dirty="0"/>
              <a:t> </a:t>
            </a:r>
            <a:r>
              <a:rPr spc="15" dirty="0"/>
              <a:t>И</a:t>
            </a:r>
            <a:r>
              <a:rPr spc="-229" dirty="0"/>
              <a:t> </a:t>
            </a:r>
            <a:r>
              <a:rPr spc="15" dirty="0"/>
              <a:t>Й  </a:t>
            </a:r>
            <a:r>
              <a:rPr spc="10" dirty="0"/>
              <a:t>К</a:t>
            </a:r>
            <a:r>
              <a:rPr spc="-229" dirty="0"/>
              <a:t> </a:t>
            </a:r>
            <a:r>
              <a:rPr spc="15" dirty="0"/>
              <a:t>О</a:t>
            </a:r>
            <a:r>
              <a:rPr spc="-225" dirty="0"/>
              <a:t> </a:t>
            </a:r>
            <a:r>
              <a:rPr spc="15" dirty="0"/>
              <a:t>Л</a:t>
            </a:r>
            <a:r>
              <a:rPr spc="-225" dirty="0"/>
              <a:t> </a:t>
            </a:r>
            <a:r>
              <a:rPr spc="15" dirty="0"/>
              <a:t>Л</a:t>
            </a:r>
            <a:r>
              <a:rPr spc="-229" dirty="0"/>
              <a:t> </a:t>
            </a:r>
            <a:r>
              <a:rPr spc="15" dirty="0"/>
              <a:t>Е</a:t>
            </a:r>
            <a:r>
              <a:rPr spc="-225" dirty="0"/>
              <a:t> </a:t>
            </a:r>
            <a:r>
              <a:rPr spc="15" dirty="0"/>
              <a:t>Д</a:t>
            </a:r>
            <a:r>
              <a:rPr spc="-225" dirty="0"/>
              <a:t> </a:t>
            </a:r>
            <a:r>
              <a:rPr spc="20" dirty="0"/>
              <a:t>Ж</a:t>
            </a: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11/9/2019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6800" b="0" i="0">
                <a:solidFill>
                  <a:schemeClr val="bg1"/>
                </a:solidFill>
                <a:latin typeface="Liberation Sans"/>
                <a:cs typeface="Liberation Sans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1250" b="0" i="0">
                <a:solidFill>
                  <a:schemeClr val="bg1"/>
                </a:solidFill>
                <a:latin typeface="Liberation Sans"/>
                <a:cs typeface="Liberation Sans"/>
              </a:defRPr>
            </a:lvl1pPr>
          </a:lstStyle>
          <a:p>
            <a:pPr marL="12700">
              <a:lnSpc>
                <a:spcPct val="100000"/>
              </a:lnSpc>
            </a:pPr>
            <a:r>
              <a:rPr spc="10" dirty="0"/>
              <a:t>К</a:t>
            </a:r>
            <a:r>
              <a:rPr spc="-229" dirty="0"/>
              <a:t> </a:t>
            </a:r>
            <a:r>
              <a:rPr spc="10" dirty="0"/>
              <a:t>У</a:t>
            </a:r>
            <a:r>
              <a:rPr spc="-225" dirty="0"/>
              <a:t> </a:t>
            </a:r>
            <a:r>
              <a:rPr spc="15" dirty="0"/>
              <a:t>Р</a:t>
            </a:r>
            <a:r>
              <a:rPr spc="-229" dirty="0"/>
              <a:t> </a:t>
            </a:r>
            <a:r>
              <a:rPr spc="10" dirty="0"/>
              <a:t>Г</a:t>
            </a:r>
            <a:r>
              <a:rPr spc="-225" dirty="0"/>
              <a:t> </a:t>
            </a:r>
            <a:r>
              <a:rPr spc="15" dirty="0"/>
              <a:t>А</a:t>
            </a:r>
            <a:r>
              <a:rPr spc="-225" dirty="0"/>
              <a:t> </a:t>
            </a:r>
            <a:r>
              <a:rPr spc="15" dirty="0"/>
              <a:t>Н</a:t>
            </a:r>
            <a:r>
              <a:rPr spc="-229" dirty="0"/>
              <a:t> </a:t>
            </a:r>
            <a:r>
              <a:rPr spc="15" dirty="0"/>
              <a:t>С</a:t>
            </a:r>
            <a:r>
              <a:rPr spc="-225" dirty="0"/>
              <a:t> </a:t>
            </a:r>
            <a:r>
              <a:rPr spc="10" dirty="0"/>
              <a:t>К</a:t>
            </a:r>
            <a:r>
              <a:rPr spc="-225" dirty="0"/>
              <a:t> </a:t>
            </a:r>
            <a:r>
              <a:rPr spc="15" dirty="0"/>
              <a:t>И</a:t>
            </a:r>
            <a:r>
              <a:rPr spc="-229" dirty="0"/>
              <a:t> </a:t>
            </a:r>
            <a:r>
              <a:rPr spc="15" dirty="0"/>
              <a:t>Й</a:t>
            </a:r>
          </a:p>
          <a:p>
            <a:pPr marL="12700" marR="5080">
              <a:lnSpc>
                <a:spcPct val="114999"/>
              </a:lnSpc>
            </a:pPr>
            <a:r>
              <a:rPr spc="15" dirty="0"/>
              <a:t>П</a:t>
            </a:r>
            <a:r>
              <a:rPr spc="-235" dirty="0"/>
              <a:t> </a:t>
            </a:r>
            <a:r>
              <a:rPr spc="15" dirty="0"/>
              <a:t>Е</a:t>
            </a:r>
            <a:r>
              <a:rPr spc="-229" dirty="0"/>
              <a:t> </a:t>
            </a:r>
            <a:r>
              <a:rPr spc="15" dirty="0"/>
              <a:t>Д</a:t>
            </a:r>
            <a:r>
              <a:rPr spc="-229" dirty="0"/>
              <a:t> </a:t>
            </a:r>
            <a:r>
              <a:rPr spc="15" dirty="0"/>
              <a:t>А</a:t>
            </a:r>
            <a:r>
              <a:rPr spc="-229" dirty="0"/>
              <a:t> </a:t>
            </a:r>
            <a:r>
              <a:rPr spc="10" dirty="0"/>
              <a:t>Г</a:t>
            </a:r>
            <a:r>
              <a:rPr spc="-229" dirty="0"/>
              <a:t> </a:t>
            </a:r>
            <a:r>
              <a:rPr spc="15" dirty="0"/>
              <a:t>О</a:t>
            </a:r>
            <a:r>
              <a:rPr spc="-229" dirty="0"/>
              <a:t> </a:t>
            </a:r>
            <a:r>
              <a:rPr spc="10" dirty="0"/>
              <a:t>Г</a:t>
            </a:r>
            <a:r>
              <a:rPr spc="-229" dirty="0"/>
              <a:t> </a:t>
            </a:r>
            <a:r>
              <a:rPr spc="15" dirty="0"/>
              <a:t>И</a:t>
            </a:r>
            <a:r>
              <a:rPr spc="-229" dirty="0"/>
              <a:t> </a:t>
            </a:r>
            <a:r>
              <a:rPr spc="15" dirty="0"/>
              <a:t>Ч</a:t>
            </a:r>
            <a:r>
              <a:rPr spc="-229" dirty="0"/>
              <a:t> </a:t>
            </a:r>
            <a:r>
              <a:rPr spc="15" dirty="0"/>
              <a:t>Е</a:t>
            </a:r>
            <a:r>
              <a:rPr spc="-229" dirty="0"/>
              <a:t> </a:t>
            </a:r>
            <a:r>
              <a:rPr spc="15" dirty="0"/>
              <a:t>С</a:t>
            </a:r>
            <a:r>
              <a:rPr spc="-235" dirty="0"/>
              <a:t> </a:t>
            </a:r>
            <a:r>
              <a:rPr spc="10" dirty="0"/>
              <a:t>К</a:t>
            </a:r>
            <a:r>
              <a:rPr spc="-229" dirty="0"/>
              <a:t> </a:t>
            </a:r>
            <a:r>
              <a:rPr spc="15" dirty="0"/>
              <a:t>И</a:t>
            </a:r>
            <a:r>
              <a:rPr spc="-229" dirty="0"/>
              <a:t> </a:t>
            </a:r>
            <a:r>
              <a:rPr spc="15" dirty="0"/>
              <a:t>Й  </a:t>
            </a:r>
            <a:r>
              <a:rPr spc="10" dirty="0"/>
              <a:t>К</a:t>
            </a:r>
            <a:r>
              <a:rPr spc="-229" dirty="0"/>
              <a:t> </a:t>
            </a:r>
            <a:r>
              <a:rPr spc="15" dirty="0"/>
              <a:t>О</a:t>
            </a:r>
            <a:r>
              <a:rPr spc="-225" dirty="0"/>
              <a:t> </a:t>
            </a:r>
            <a:r>
              <a:rPr spc="15" dirty="0"/>
              <a:t>Л</a:t>
            </a:r>
            <a:r>
              <a:rPr spc="-225" dirty="0"/>
              <a:t> </a:t>
            </a:r>
            <a:r>
              <a:rPr spc="15" dirty="0"/>
              <a:t>Л</a:t>
            </a:r>
            <a:r>
              <a:rPr spc="-229" dirty="0"/>
              <a:t> </a:t>
            </a:r>
            <a:r>
              <a:rPr spc="15" dirty="0"/>
              <a:t>Е</a:t>
            </a:r>
            <a:r>
              <a:rPr spc="-225" dirty="0"/>
              <a:t> </a:t>
            </a:r>
            <a:r>
              <a:rPr spc="15" dirty="0"/>
              <a:t>Д</a:t>
            </a:r>
            <a:r>
              <a:rPr spc="-225" dirty="0"/>
              <a:t> </a:t>
            </a:r>
            <a:r>
              <a:rPr spc="20" dirty="0"/>
              <a:t>Ж</a:t>
            </a: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11/9/2019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6800" b="0" i="0">
                <a:solidFill>
                  <a:schemeClr val="bg1"/>
                </a:solidFill>
                <a:latin typeface="Liberation Sans"/>
                <a:cs typeface="Liberation Sans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914400" y="2366010"/>
            <a:ext cx="7955280" cy="67894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9418320" y="2366010"/>
            <a:ext cx="7955280" cy="67894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1250" b="0" i="0">
                <a:solidFill>
                  <a:schemeClr val="bg1"/>
                </a:solidFill>
                <a:latin typeface="Liberation Sans"/>
                <a:cs typeface="Liberation Sans"/>
              </a:defRPr>
            </a:lvl1pPr>
          </a:lstStyle>
          <a:p>
            <a:pPr marL="12700">
              <a:lnSpc>
                <a:spcPct val="100000"/>
              </a:lnSpc>
            </a:pPr>
            <a:r>
              <a:rPr spc="10" dirty="0"/>
              <a:t>К</a:t>
            </a:r>
            <a:r>
              <a:rPr spc="-229" dirty="0"/>
              <a:t> </a:t>
            </a:r>
            <a:r>
              <a:rPr spc="10" dirty="0"/>
              <a:t>У</a:t>
            </a:r>
            <a:r>
              <a:rPr spc="-225" dirty="0"/>
              <a:t> </a:t>
            </a:r>
            <a:r>
              <a:rPr spc="15" dirty="0"/>
              <a:t>Р</a:t>
            </a:r>
            <a:r>
              <a:rPr spc="-229" dirty="0"/>
              <a:t> </a:t>
            </a:r>
            <a:r>
              <a:rPr spc="10" dirty="0"/>
              <a:t>Г</a:t>
            </a:r>
            <a:r>
              <a:rPr spc="-225" dirty="0"/>
              <a:t> </a:t>
            </a:r>
            <a:r>
              <a:rPr spc="15" dirty="0"/>
              <a:t>А</a:t>
            </a:r>
            <a:r>
              <a:rPr spc="-225" dirty="0"/>
              <a:t> </a:t>
            </a:r>
            <a:r>
              <a:rPr spc="15" dirty="0"/>
              <a:t>Н</a:t>
            </a:r>
            <a:r>
              <a:rPr spc="-229" dirty="0"/>
              <a:t> </a:t>
            </a:r>
            <a:r>
              <a:rPr spc="15" dirty="0"/>
              <a:t>С</a:t>
            </a:r>
            <a:r>
              <a:rPr spc="-225" dirty="0"/>
              <a:t> </a:t>
            </a:r>
            <a:r>
              <a:rPr spc="10" dirty="0"/>
              <a:t>К</a:t>
            </a:r>
            <a:r>
              <a:rPr spc="-225" dirty="0"/>
              <a:t> </a:t>
            </a:r>
            <a:r>
              <a:rPr spc="15" dirty="0"/>
              <a:t>И</a:t>
            </a:r>
            <a:r>
              <a:rPr spc="-229" dirty="0"/>
              <a:t> </a:t>
            </a:r>
            <a:r>
              <a:rPr spc="15" dirty="0"/>
              <a:t>Й</a:t>
            </a:r>
          </a:p>
          <a:p>
            <a:pPr marL="12700" marR="5080">
              <a:lnSpc>
                <a:spcPct val="114999"/>
              </a:lnSpc>
            </a:pPr>
            <a:r>
              <a:rPr spc="15" dirty="0"/>
              <a:t>П</a:t>
            </a:r>
            <a:r>
              <a:rPr spc="-235" dirty="0"/>
              <a:t> </a:t>
            </a:r>
            <a:r>
              <a:rPr spc="15" dirty="0"/>
              <a:t>Е</a:t>
            </a:r>
            <a:r>
              <a:rPr spc="-229" dirty="0"/>
              <a:t> </a:t>
            </a:r>
            <a:r>
              <a:rPr spc="15" dirty="0"/>
              <a:t>Д</a:t>
            </a:r>
            <a:r>
              <a:rPr spc="-229" dirty="0"/>
              <a:t> </a:t>
            </a:r>
            <a:r>
              <a:rPr spc="15" dirty="0"/>
              <a:t>А</a:t>
            </a:r>
            <a:r>
              <a:rPr spc="-229" dirty="0"/>
              <a:t> </a:t>
            </a:r>
            <a:r>
              <a:rPr spc="10" dirty="0"/>
              <a:t>Г</a:t>
            </a:r>
            <a:r>
              <a:rPr spc="-229" dirty="0"/>
              <a:t> </a:t>
            </a:r>
            <a:r>
              <a:rPr spc="15" dirty="0"/>
              <a:t>О</a:t>
            </a:r>
            <a:r>
              <a:rPr spc="-229" dirty="0"/>
              <a:t> </a:t>
            </a:r>
            <a:r>
              <a:rPr spc="10" dirty="0"/>
              <a:t>Г</a:t>
            </a:r>
            <a:r>
              <a:rPr spc="-229" dirty="0"/>
              <a:t> </a:t>
            </a:r>
            <a:r>
              <a:rPr spc="15" dirty="0"/>
              <a:t>И</a:t>
            </a:r>
            <a:r>
              <a:rPr spc="-229" dirty="0"/>
              <a:t> </a:t>
            </a:r>
            <a:r>
              <a:rPr spc="15" dirty="0"/>
              <a:t>Ч</a:t>
            </a:r>
            <a:r>
              <a:rPr spc="-229" dirty="0"/>
              <a:t> </a:t>
            </a:r>
            <a:r>
              <a:rPr spc="15" dirty="0"/>
              <a:t>Е</a:t>
            </a:r>
            <a:r>
              <a:rPr spc="-229" dirty="0"/>
              <a:t> </a:t>
            </a:r>
            <a:r>
              <a:rPr spc="15" dirty="0"/>
              <a:t>С</a:t>
            </a:r>
            <a:r>
              <a:rPr spc="-235" dirty="0"/>
              <a:t> </a:t>
            </a:r>
            <a:r>
              <a:rPr spc="10" dirty="0"/>
              <a:t>К</a:t>
            </a:r>
            <a:r>
              <a:rPr spc="-229" dirty="0"/>
              <a:t> </a:t>
            </a:r>
            <a:r>
              <a:rPr spc="15" dirty="0"/>
              <a:t>И</a:t>
            </a:r>
            <a:r>
              <a:rPr spc="-229" dirty="0"/>
              <a:t> </a:t>
            </a:r>
            <a:r>
              <a:rPr spc="15" dirty="0"/>
              <a:t>Й  </a:t>
            </a:r>
            <a:r>
              <a:rPr spc="10" dirty="0"/>
              <a:t>К</a:t>
            </a:r>
            <a:r>
              <a:rPr spc="-229" dirty="0"/>
              <a:t> </a:t>
            </a:r>
            <a:r>
              <a:rPr spc="15" dirty="0"/>
              <a:t>О</a:t>
            </a:r>
            <a:r>
              <a:rPr spc="-225" dirty="0"/>
              <a:t> </a:t>
            </a:r>
            <a:r>
              <a:rPr spc="15" dirty="0"/>
              <a:t>Л</a:t>
            </a:r>
            <a:r>
              <a:rPr spc="-225" dirty="0"/>
              <a:t> </a:t>
            </a:r>
            <a:r>
              <a:rPr spc="15" dirty="0"/>
              <a:t>Л</a:t>
            </a:r>
            <a:r>
              <a:rPr spc="-229" dirty="0"/>
              <a:t> </a:t>
            </a:r>
            <a:r>
              <a:rPr spc="15" dirty="0"/>
              <a:t>Е</a:t>
            </a:r>
            <a:r>
              <a:rPr spc="-225" dirty="0"/>
              <a:t> </a:t>
            </a:r>
            <a:r>
              <a:rPr spc="15" dirty="0"/>
              <a:t>Д</a:t>
            </a:r>
            <a:r>
              <a:rPr spc="-225" dirty="0"/>
              <a:t> </a:t>
            </a:r>
            <a:r>
              <a:rPr spc="20" dirty="0"/>
              <a:t>Ж</a:t>
            </a:r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11/9/2019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6800" b="0" i="0">
                <a:solidFill>
                  <a:schemeClr val="bg1"/>
                </a:solidFill>
                <a:latin typeface="Liberation Sans"/>
                <a:cs typeface="Liberation Sans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1250" b="0" i="0">
                <a:solidFill>
                  <a:schemeClr val="bg1"/>
                </a:solidFill>
                <a:latin typeface="Liberation Sans"/>
                <a:cs typeface="Liberation Sans"/>
              </a:defRPr>
            </a:lvl1pPr>
          </a:lstStyle>
          <a:p>
            <a:pPr marL="12700">
              <a:lnSpc>
                <a:spcPct val="100000"/>
              </a:lnSpc>
            </a:pPr>
            <a:r>
              <a:rPr spc="10" dirty="0"/>
              <a:t>К</a:t>
            </a:r>
            <a:r>
              <a:rPr spc="-229" dirty="0"/>
              <a:t> </a:t>
            </a:r>
            <a:r>
              <a:rPr spc="10" dirty="0"/>
              <a:t>У</a:t>
            </a:r>
            <a:r>
              <a:rPr spc="-225" dirty="0"/>
              <a:t> </a:t>
            </a:r>
            <a:r>
              <a:rPr spc="15" dirty="0"/>
              <a:t>Р</a:t>
            </a:r>
            <a:r>
              <a:rPr spc="-229" dirty="0"/>
              <a:t> </a:t>
            </a:r>
            <a:r>
              <a:rPr spc="10" dirty="0"/>
              <a:t>Г</a:t>
            </a:r>
            <a:r>
              <a:rPr spc="-225" dirty="0"/>
              <a:t> </a:t>
            </a:r>
            <a:r>
              <a:rPr spc="15" dirty="0"/>
              <a:t>А</a:t>
            </a:r>
            <a:r>
              <a:rPr spc="-225" dirty="0"/>
              <a:t> </a:t>
            </a:r>
            <a:r>
              <a:rPr spc="15" dirty="0"/>
              <a:t>Н</a:t>
            </a:r>
            <a:r>
              <a:rPr spc="-229" dirty="0"/>
              <a:t> </a:t>
            </a:r>
            <a:r>
              <a:rPr spc="15" dirty="0"/>
              <a:t>С</a:t>
            </a:r>
            <a:r>
              <a:rPr spc="-225" dirty="0"/>
              <a:t> </a:t>
            </a:r>
            <a:r>
              <a:rPr spc="10" dirty="0"/>
              <a:t>К</a:t>
            </a:r>
            <a:r>
              <a:rPr spc="-225" dirty="0"/>
              <a:t> </a:t>
            </a:r>
            <a:r>
              <a:rPr spc="15" dirty="0"/>
              <a:t>И</a:t>
            </a:r>
            <a:r>
              <a:rPr spc="-229" dirty="0"/>
              <a:t> </a:t>
            </a:r>
            <a:r>
              <a:rPr spc="15" dirty="0"/>
              <a:t>Й</a:t>
            </a:r>
          </a:p>
          <a:p>
            <a:pPr marL="12700" marR="5080">
              <a:lnSpc>
                <a:spcPct val="114999"/>
              </a:lnSpc>
            </a:pPr>
            <a:r>
              <a:rPr spc="15" dirty="0"/>
              <a:t>П</a:t>
            </a:r>
            <a:r>
              <a:rPr spc="-235" dirty="0"/>
              <a:t> </a:t>
            </a:r>
            <a:r>
              <a:rPr spc="15" dirty="0"/>
              <a:t>Е</a:t>
            </a:r>
            <a:r>
              <a:rPr spc="-229" dirty="0"/>
              <a:t> </a:t>
            </a:r>
            <a:r>
              <a:rPr spc="15" dirty="0"/>
              <a:t>Д</a:t>
            </a:r>
            <a:r>
              <a:rPr spc="-229" dirty="0"/>
              <a:t> </a:t>
            </a:r>
            <a:r>
              <a:rPr spc="15" dirty="0"/>
              <a:t>А</a:t>
            </a:r>
            <a:r>
              <a:rPr spc="-229" dirty="0"/>
              <a:t> </a:t>
            </a:r>
            <a:r>
              <a:rPr spc="10" dirty="0"/>
              <a:t>Г</a:t>
            </a:r>
            <a:r>
              <a:rPr spc="-229" dirty="0"/>
              <a:t> </a:t>
            </a:r>
            <a:r>
              <a:rPr spc="15" dirty="0"/>
              <a:t>О</a:t>
            </a:r>
            <a:r>
              <a:rPr spc="-229" dirty="0"/>
              <a:t> </a:t>
            </a:r>
            <a:r>
              <a:rPr spc="10" dirty="0"/>
              <a:t>Г</a:t>
            </a:r>
            <a:r>
              <a:rPr spc="-229" dirty="0"/>
              <a:t> </a:t>
            </a:r>
            <a:r>
              <a:rPr spc="15" dirty="0"/>
              <a:t>И</a:t>
            </a:r>
            <a:r>
              <a:rPr spc="-229" dirty="0"/>
              <a:t> </a:t>
            </a:r>
            <a:r>
              <a:rPr spc="15" dirty="0"/>
              <a:t>Ч</a:t>
            </a:r>
            <a:r>
              <a:rPr spc="-229" dirty="0"/>
              <a:t> </a:t>
            </a:r>
            <a:r>
              <a:rPr spc="15" dirty="0"/>
              <a:t>Е</a:t>
            </a:r>
            <a:r>
              <a:rPr spc="-229" dirty="0"/>
              <a:t> </a:t>
            </a:r>
            <a:r>
              <a:rPr spc="15" dirty="0"/>
              <a:t>С</a:t>
            </a:r>
            <a:r>
              <a:rPr spc="-235" dirty="0"/>
              <a:t> </a:t>
            </a:r>
            <a:r>
              <a:rPr spc="10" dirty="0"/>
              <a:t>К</a:t>
            </a:r>
            <a:r>
              <a:rPr spc="-229" dirty="0"/>
              <a:t> </a:t>
            </a:r>
            <a:r>
              <a:rPr spc="15" dirty="0"/>
              <a:t>И</a:t>
            </a:r>
            <a:r>
              <a:rPr spc="-229" dirty="0"/>
              <a:t> </a:t>
            </a:r>
            <a:r>
              <a:rPr spc="15" dirty="0"/>
              <a:t>Й  </a:t>
            </a:r>
            <a:r>
              <a:rPr spc="10" dirty="0"/>
              <a:t>К</a:t>
            </a:r>
            <a:r>
              <a:rPr spc="-229" dirty="0"/>
              <a:t> </a:t>
            </a:r>
            <a:r>
              <a:rPr spc="15" dirty="0"/>
              <a:t>О</a:t>
            </a:r>
            <a:r>
              <a:rPr spc="-225" dirty="0"/>
              <a:t> </a:t>
            </a:r>
            <a:r>
              <a:rPr spc="15" dirty="0"/>
              <a:t>Л</a:t>
            </a:r>
            <a:r>
              <a:rPr spc="-225" dirty="0"/>
              <a:t> </a:t>
            </a:r>
            <a:r>
              <a:rPr spc="15" dirty="0"/>
              <a:t>Л</a:t>
            </a:r>
            <a:r>
              <a:rPr spc="-229" dirty="0"/>
              <a:t> </a:t>
            </a:r>
            <a:r>
              <a:rPr spc="15" dirty="0"/>
              <a:t>Е</a:t>
            </a:r>
            <a:r>
              <a:rPr spc="-225" dirty="0"/>
              <a:t> </a:t>
            </a:r>
            <a:r>
              <a:rPr spc="15" dirty="0"/>
              <a:t>Д</a:t>
            </a:r>
            <a:r>
              <a:rPr spc="-225" dirty="0"/>
              <a:t> </a:t>
            </a:r>
            <a:r>
              <a:rPr spc="20" dirty="0"/>
              <a:t>Ж</a:t>
            </a:r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11/9/2019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10274479" y="1489175"/>
            <a:ext cx="4924489" cy="870257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k object 17"/>
          <p:cNvSpPr/>
          <p:nvPr/>
        </p:nvSpPr>
        <p:spPr>
          <a:xfrm>
            <a:off x="0" y="0"/>
            <a:ext cx="7858125" cy="10287000"/>
          </a:xfrm>
          <a:custGeom>
            <a:avLst/>
            <a:gdLst/>
            <a:ahLst/>
            <a:cxnLst/>
            <a:rect l="l" t="t" r="r" b="b"/>
            <a:pathLst>
              <a:path w="7858125" h="10287000">
                <a:moveTo>
                  <a:pt x="0" y="0"/>
                </a:moveTo>
                <a:lnTo>
                  <a:pt x="7858091" y="0"/>
                </a:lnTo>
                <a:lnTo>
                  <a:pt x="7858091" y="10286999"/>
                </a:lnTo>
                <a:lnTo>
                  <a:pt x="0" y="10286999"/>
                </a:lnTo>
                <a:lnTo>
                  <a:pt x="0" y="0"/>
                </a:lnTo>
                <a:close/>
              </a:path>
            </a:pathLst>
          </a:custGeom>
          <a:solidFill>
            <a:srgbClr val="F12A29">
              <a:alpha val="8470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1250" b="0" i="0">
                <a:solidFill>
                  <a:schemeClr val="bg1"/>
                </a:solidFill>
                <a:latin typeface="Liberation Sans"/>
                <a:cs typeface="Liberation Sans"/>
              </a:defRPr>
            </a:lvl1pPr>
          </a:lstStyle>
          <a:p>
            <a:pPr marL="12700">
              <a:lnSpc>
                <a:spcPct val="100000"/>
              </a:lnSpc>
            </a:pPr>
            <a:r>
              <a:rPr spc="10" dirty="0"/>
              <a:t>К</a:t>
            </a:r>
            <a:r>
              <a:rPr spc="-229" dirty="0"/>
              <a:t> </a:t>
            </a:r>
            <a:r>
              <a:rPr spc="10" dirty="0"/>
              <a:t>У</a:t>
            </a:r>
            <a:r>
              <a:rPr spc="-225" dirty="0"/>
              <a:t> </a:t>
            </a:r>
            <a:r>
              <a:rPr spc="15" dirty="0"/>
              <a:t>Р</a:t>
            </a:r>
            <a:r>
              <a:rPr spc="-229" dirty="0"/>
              <a:t> </a:t>
            </a:r>
            <a:r>
              <a:rPr spc="10" dirty="0"/>
              <a:t>Г</a:t>
            </a:r>
            <a:r>
              <a:rPr spc="-225" dirty="0"/>
              <a:t> </a:t>
            </a:r>
            <a:r>
              <a:rPr spc="15" dirty="0"/>
              <a:t>А</a:t>
            </a:r>
            <a:r>
              <a:rPr spc="-225" dirty="0"/>
              <a:t> </a:t>
            </a:r>
            <a:r>
              <a:rPr spc="15" dirty="0"/>
              <a:t>Н</a:t>
            </a:r>
            <a:r>
              <a:rPr spc="-229" dirty="0"/>
              <a:t> </a:t>
            </a:r>
            <a:r>
              <a:rPr spc="15" dirty="0"/>
              <a:t>С</a:t>
            </a:r>
            <a:r>
              <a:rPr spc="-225" dirty="0"/>
              <a:t> </a:t>
            </a:r>
            <a:r>
              <a:rPr spc="10" dirty="0"/>
              <a:t>К</a:t>
            </a:r>
            <a:r>
              <a:rPr spc="-225" dirty="0"/>
              <a:t> </a:t>
            </a:r>
            <a:r>
              <a:rPr spc="15" dirty="0"/>
              <a:t>И</a:t>
            </a:r>
            <a:r>
              <a:rPr spc="-229" dirty="0"/>
              <a:t> </a:t>
            </a:r>
            <a:r>
              <a:rPr spc="15" dirty="0"/>
              <a:t>Й</a:t>
            </a:r>
          </a:p>
          <a:p>
            <a:pPr marL="12700" marR="5080">
              <a:lnSpc>
                <a:spcPct val="114999"/>
              </a:lnSpc>
            </a:pPr>
            <a:r>
              <a:rPr spc="15" dirty="0"/>
              <a:t>П</a:t>
            </a:r>
            <a:r>
              <a:rPr spc="-235" dirty="0"/>
              <a:t> </a:t>
            </a:r>
            <a:r>
              <a:rPr spc="15" dirty="0"/>
              <a:t>Е</a:t>
            </a:r>
            <a:r>
              <a:rPr spc="-229" dirty="0"/>
              <a:t> </a:t>
            </a:r>
            <a:r>
              <a:rPr spc="15" dirty="0"/>
              <a:t>Д</a:t>
            </a:r>
            <a:r>
              <a:rPr spc="-229" dirty="0"/>
              <a:t> </a:t>
            </a:r>
            <a:r>
              <a:rPr spc="15" dirty="0"/>
              <a:t>А</a:t>
            </a:r>
            <a:r>
              <a:rPr spc="-229" dirty="0"/>
              <a:t> </a:t>
            </a:r>
            <a:r>
              <a:rPr spc="10" dirty="0"/>
              <a:t>Г</a:t>
            </a:r>
            <a:r>
              <a:rPr spc="-229" dirty="0"/>
              <a:t> </a:t>
            </a:r>
            <a:r>
              <a:rPr spc="15" dirty="0"/>
              <a:t>О</a:t>
            </a:r>
            <a:r>
              <a:rPr spc="-229" dirty="0"/>
              <a:t> </a:t>
            </a:r>
            <a:r>
              <a:rPr spc="10" dirty="0"/>
              <a:t>Г</a:t>
            </a:r>
            <a:r>
              <a:rPr spc="-229" dirty="0"/>
              <a:t> </a:t>
            </a:r>
            <a:r>
              <a:rPr spc="15" dirty="0"/>
              <a:t>И</a:t>
            </a:r>
            <a:r>
              <a:rPr spc="-229" dirty="0"/>
              <a:t> </a:t>
            </a:r>
            <a:r>
              <a:rPr spc="15" dirty="0"/>
              <a:t>Ч</a:t>
            </a:r>
            <a:r>
              <a:rPr spc="-229" dirty="0"/>
              <a:t> </a:t>
            </a:r>
            <a:r>
              <a:rPr spc="15" dirty="0"/>
              <a:t>Е</a:t>
            </a:r>
            <a:r>
              <a:rPr spc="-229" dirty="0"/>
              <a:t> </a:t>
            </a:r>
            <a:r>
              <a:rPr spc="15" dirty="0"/>
              <a:t>С</a:t>
            </a:r>
            <a:r>
              <a:rPr spc="-235" dirty="0"/>
              <a:t> </a:t>
            </a:r>
            <a:r>
              <a:rPr spc="10" dirty="0"/>
              <a:t>К</a:t>
            </a:r>
            <a:r>
              <a:rPr spc="-229" dirty="0"/>
              <a:t> </a:t>
            </a:r>
            <a:r>
              <a:rPr spc="15" dirty="0"/>
              <a:t>И</a:t>
            </a:r>
            <a:r>
              <a:rPr spc="-229" dirty="0"/>
              <a:t> </a:t>
            </a:r>
            <a:r>
              <a:rPr spc="15" dirty="0"/>
              <a:t>Й  </a:t>
            </a:r>
            <a:r>
              <a:rPr spc="10" dirty="0"/>
              <a:t>К</a:t>
            </a:r>
            <a:r>
              <a:rPr spc="-229" dirty="0"/>
              <a:t> </a:t>
            </a:r>
            <a:r>
              <a:rPr spc="15" dirty="0"/>
              <a:t>О</a:t>
            </a:r>
            <a:r>
              <a:rPr spc="-225" dirty="0"/>
              <a:t> </a:t>
            </a:r>
            <a:r>
              <a:rPr spc="15" dirty="0"/>
              <a:t>Л</a:t>
            </a:r>
            <a:r>
              <a:rPr spc="-225" dirty="0"/>
              <a:t> </a:t>
            </a:r>
            <a:r>
              <a:rPr spc="15" dirty="0"/>
              <a:t>Л</a:t>
            </a:r>
            <a:r>
              <a:rPr spc="-229" dirty="0"/>
              <a:t> </a:t>
            </a:r>
            <a:r>
              <a:rPr spc="15" dirty="0"/>
              <a:t>Е</a:t>
            </a:r>
            <a:r>
              <a:rPr spc="-225" dirty="0"/>
              <a:t> </a:t>
            </a:r>
            <a:r>
              <a:rPr spc="15" dirty="0"/>
              <a:t>Д</a:t>
            </a:r>
            <a:r>
              <a:rPr spc="-225" dirty="0"/>
              <a:t> </a:t>
            </a:r>
            <a:r>
              <a:rPr spc="20" dirty="0"/>
              <a:t>Ж</a:t>
            </a:r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11/9/2019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252886" y="366733"/>
            <a:ext cx="12135485" cy="106108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6800" b="0" i="0">
                <a:solidFill>
                  <a:schemeClr val="bg1"/>
                </a:solidFill>
                <a:latin typeface="Liberation Sans"/>
                <a:cs typeface="Liberation Sans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914400" y="2366010"/>
            <a:ext cx="16459200" cy="67894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1463675" y="9254817"/>
            <a:ext cx="1752600" cy="64452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250" b="0" i="0">
                <a:solidFill>
                  <a:schemeClr val="bg1"/>
                </a:solidFill>
                <a:latin typeface="Liberation Sans"/>
                <a:cs typeface="Liberation Sans"/>
              </a:defRPr>
            </a:lvl1pPr>
          </a:lstStyle>
          <a:p>
            <a:pPr marL="12700">
              <a:lnSpc>
                <a:spcPct val="100000"/>
              </a:lnSpc>
            </a:pPr>
            <a:r>
              <a:rPr spc="10" dirty="0"/>
              <a:t>К</a:t>
            </a:r>
            <a:r>
              <a:rPr spc="-229" dirty="0"/>
              <a:t> </a:t>
            </a:r>
            <a:r>
              <a:rPr spc="10" dirty="0"/>
              <a:t>У</a:t>
            </a:r>
            <a:r>
              <a:rPr spc="-225" dirty="0"/>
              <a:t> </a:t>
            </a:r>
            <a:r>
              <a:rPr spc="15" dirty="0"/>
              <a:t>Р</a:t>
            </a:r>
            <a:r>
              <a:rPr spc="-229" dirty="0"/>
              <a:t> </a:t>
            </a:r>
            <a:r>
              <a:rPr spc="10" dirty="0"/>
              <a:t>Г</a:t>
            </a:r>
            <a:r>
              <a:rPr spc="-225" dirty="0"/>
              <a:t> </a:t>
            </a:r>
            <a:r>
              <a:rPr spc="15" dirty="0"/>
              <a:t>А</a:t>
            </a:r>
            <a:r>
              <a:rPr spc="-225" dirty="0"/>
              <a:t> </a:t>
            </a:r>
            <a:r>
              <a:rPr spc="15" dirty="0"/>
              <a:t>Н</a:t>
            </a:r>
            <a:r>
              <a:rPr spc="-229" dirty="0"/>
              <a:t> </a:t>
            </a:r>
            <a:r>
              <a:rPr spc="15" dirty="0"/>
              <a:t>С</a:t>
            </a:r>
            <a:r>
              <a:rPr spc="-225" dirty="0"/>
              <a:t> </a:t>
            </a:r>
            <a:r>
              <a:rPr spc="10" dirty="0"/>
              <a:t>К</a:t>
            </a:r>
            <a:r>
              <a:rPr spc="-225" dirty="0"/>
              <a:t> </a:t>
            </a:r>
            <a:r>
              <a:rPr spc="15" dirty="0"/>
              <a:t>И</a:t>
            </a:r>
            <a:r>
              <a:rPr spc="-229" dirty="0"/>
              <a:t> </a:t>
            </a:r>
            <a:r>
              <a:rPr spc="15" dirty="0"/>
              <a:t>Й</a:t>
            </a:r>
          </a:p>
          <a:p>
            <a:pPr marL="12700" marR="5080">
              <a:lnSpc>
                <a:spcPct val="114999"/>
              </a:lnSpc>
            </a:pPr>
            <a:r>
              <a:rPr spc="15" dirty="0"/>
              <a:t>П</a:t>
            </a:r>
            <a:r>
              <a:rPr spc="-235" dirty="0"/>
              <a:t> </a:t>
            </a:r>
            <a:r>
              <a:rPr spc="15" dirty="0"/>
              <a:t>Е</a:t>
            </a:r>
            <a:r>
              <a:rPr spc="-229" dirty="0"/>
              <a:t> </a:t>
            </a:r>
            <a:r>
              <a:rPr spc="15" dirty="0"/>
              <a:t>Д</a:t>
            </a:r>
            <a:r>
              <a:rPr spc="-229" dirty="0"/>
              <a:t> </a:t>
            </a:r>
            <a:r>
              <a:rPr spc="15" dirty="0"/>
              <a:t>А</a:t>
            </a:r>
            <a:r>
              <a:rPr spc="-229" dirty="0"/>
              <a:t> </a:t>
            </a:r>
            <a:r>
              <a:rPr spc="10" dirty="0"/>
              <a:t>Г</a:t>
            </a:r>
            <a:r>
              <a:rPr spc="-229" dirty="0"/>
              <a:t> </a:t>
            </a:r>
            <a:r>
              <a:rPr spc="15" dirty="0"/>
              <a:t>О</a:t>
            </a:r>
            <a:r>
              <a:rPr spc="-229" dirty="0"/>
              <a:t> </a:t>
            </a:r>
            <a:r>
              <a:rPr spc="10" dirty="0"/>
              <a:t>Г</a:t>
            </a:r>
            <a:r>
              <a:rPr spc="-229" dirty="0"/>
              <a:t> </a:t>
            </a:r>
            <a:r>
              <a:rPr spc="15" dirty="0"/>
              <a:t>И</a:t>
            </a:r>
            <a:r>
              <a:rPr spc="-229" dirty="0"/>
              <a:t> </a:t>
            </a:r>
            <a:r>
              <a:rPr spc="15" dirty="0"/>
              <a:t>Ч</a:t>
            </a:r>
            <a:r>
              <a:rPr spc="-229" dirty="0"/>
              <a:t> </a:t>
            </a:r>
            <a:r>
              <a:rPr spc="15" dirty="0"/>
              <a:t>Е</a:t>
            </a:r>
            <a:r>
              <a:rPr spc="-229" dirty="0"/>
              <a:t> </a:t>
            </a:r>
            <a:r>
              <a:rPr spc="15" dirty="0"/>
              <a:t>С</a:t>
            </a:r>
            <a:r>
              <a:rPr spc="-235" dirty="0"/>
              <a:t> </a:t>
            </a:r>
            <a:r>
              <a:rPr spc="10" dirty="0"/>
              <a:t>К</a:t>
            </a:r>
            <a:r>
              <a:rPr spc="-229" dirty="0"/>
              <a:t> </a:t>
            </a:r>
            <a:r>
              <a:rPr spc="15" dirty="0"/>
              <a:t>И</a:t>
            </a:r>
            <a:r>
              <a:rPr spc="-229" dirty="0"/>
              <a:t> </a:t>
            </a:r>
            <a:r>
              <a:rPr spc="15" dirty="0"/>
              <a:t>Й  </a:t>
            </a:r>
            <a:r>
              <a:rPr spc="10" dirty="0"/>
              <a:t>К</a:t>
            </a:r>
            <a:r>
              <a:rPr spc="-229" dirty="0"/>
              <a:t> </a:t>
            </a:r>
            <a:r>
              <a:rPr spc="15" dirty="0"/>
              <a:t>О</a:t>
            </a:r>
            <a:r>
              <a:rPr spc="-225" dirty="0"/>
              <a:t> </a:t>
            </a:r>
            <a:r>
              <a:rPr spc="15" dirty="0"/>
              <a:t>Л</a:t>
            </a:r>
            <a:r>
              <a:rPr spc="-225" dirty="0"/>
              <a:t> </a:t>
            </a:r>
            <a:r>
              <a:rPr spc="15" dirty="0"/>
              <a:t>Л</a:t>
            </a:r>
            <a:r>
              <a:rPr spc="-229" dirty="0"/>
              <a:t> </a:t>
            </a:r>
            <a:r>
              <a:rPr spc="15" dirty="0"/>
              <a:t>Е</a:t>
            </a:r>
            <a:r>
              <a:rPr spc="-225" dirty="0"/>
              <a:t> </a:t>
            </a:r>
            <a:r>
              <a:rPr spc="15" dirty="0"/>
              <a:t>Д</a:t>
            </a:r>
            <a:r>
              <a:rPr spc="-225" dirty="0"/>
              <a:t> </a:t>
            </a:r>
            <a:r>
              <a:rPr spc="20" dirty="0"/>
              <a:t>Ж</a:t>
            </a: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914400" y="9566910"/>
            <a:ext cx="4206240" cy="5143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11/9/2019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13167361" y="9566910"/>
            <a:ext cx="4206240" cy="5143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27657" y="459210"/>
            <a:ext cx="7507605" cy="4354830"/>
          </a:xfrm>
          <a:prstGeom prst="rect">
            <a:avLst/>
          </a:prstGeom>
        </p:spPr>
        <p:txBody>
          <a:bodyPr vert="horz" wrap="square" lIns="0" tIns="119380" rIns="0" bIns="0" rtlCol="0">
            <a:spAutoFit/>
          </a:bodyPr>
          <a:lstStyle/>
          <a:p>
            <a:pPr marL="12065" marR="5080" algn="ctr">
              <a:lnSpc>
                <a:spcPts val="5550"/>
              </a:lnSpc>
              <a:spcBef>
                <a:spcPts val="940"/>
              </a:spcBef>
            </a:pPr>
            <a:r>
              <a:rPr sz="5250" spc="15" dirty="0">
                <a:solidFill>
                  <a:srgbClr val="FFFFFF"/>
                </a:solidFill>
                <a:latin typeface="Liberation Sans"/>
                <a:cs typeface="Liberation Sans"/>
              </a:rPr>
              <a:t>ИТОГИ РАБОТЫ  СОВЕТА</a:t>
            </a:r>
            <a:r>
              <a:rPr sz="5250" spc="-140" dirty="0">
                <a:solidFill>
                  <a:srgbClr val="FFFFFF"/>
                </a:solidFill>
                <a:latin typeface="Liberation Sans"/>
                <a:cs typeface="Liberation Sans"/>
              </a:rPr>
              <a:t> </a:t>
            </a:r>
            <a:r>
              <a:rPr sz="5250" spc="10" dirty="0">
                <a:solidFill>
                  <a:srgbClr val="FFFFFF"/>
                </a:solidFill>
                <a:latin typeface="Liberation Sans"/>
                <a:cs typeface="Liberation Sans"/>
              </a:rPr>
              <a:t>КУЛЬТОРГОВ</a:t>
            </a:r>
            <a:r>
              <a:rPr sz="4100" spc="10" dirty="0">
                <a:solidFill>
                  <a:srgbClr val="FFFFFF"/>
                </a:solidFill>
                <a:latin typeface="Arial"/>
                <a:cs typeface="Arial"/>
              </a:rPr>
              <a:t>,  </a:t>
            </a:r>
            <a:r>
              <a:rPr sz="5250" spc="10" dirty="0">
                <a:solidFill>
                  <a:srgbClr val="FFFFFF"/>
                </a:solidFill>
                <a:latin typeface="Liberation Sans"/>
                <a:cs typeface="Liberation Sans"/>
              </a:rPr>
              <a:t>МО</a:t>
            </a:r>
            <a:r>
              <a:rPr sz="4100" spc="10" dirty="0">
                <a:solidFill>
                  <a:srgbClr val="FFFFFF"/>
                </a:solidFill>
                <a:latin typeface="Arial"/>
                <a:cs typeface="Arial"/>
              </a:rPr>
              <a:t>, </a:t>
            </a:r>
            <a:r>
              <a:rPr sz="5250" spc="20" dirty="0">
                <a:solidFill>
                  <a:srgbClr val="FFFFFF"/>
                </a:solidFill>
                <a:latin typeface="Liberation Sans"/>
                <a:cs typeface="Liberation Sans"/>
              </a:rPr>
              <a:t>ВО </a:t>
            </a:r>
            <a:r>
              <a:rPr sz="4100" spc="45" dirty="0">
                <a:solidFill>
                  <a:srgbClr val="FFFFFF"/>
                </a:solidFill>
                <a:latin typeface="Arial"/>
                <a:cs typeface="Arial"/>
              </a:rPr>
              <a:t>«</a:t>
            </a:r>
            <a:r>
              <a:rPr sz="5250" spc="45" dirty="0">
                <a:solidFill>
                  <a:srgbClr val="FFFFFF"/>
                </a:solidFill>
                <a:latin typeface="Liberation Sans"/>
                <a:cs typeface="Liberation Sans"/>
              </a:rPr>
              <a:t>ЮВЕНТИС</a:t>
            </a:r>
            <a:r>
              <a:rPr sz="4100" spc="45" dirty="0">
                <a:solidFill>
                  <a:srgbClr val="FFFFFF"/>
                </a:solidFill>
                <a:latin typeface="Arial"/>
                <a:cs typeface="Arial"/>
              </a:rPr>
              <a:t>»  </a:t>
            </a:r>
            <a:r>
              <a:rPr sz="5250" spc="15" dirty="0">
                <a:solidFill>
                  <a:srgbClr val="FFFFFF"/>
                </a:solidFill>
                <a:latin typeface="Liberation Sans"/>
                <a:cs typeface="Liberation Sans"/>
              </a:rPr>
              <a:t>ЗА </a:t>
            </a:r>
            <a:r>
              <a:rPr sz="3750" spc="1019" dirty="0">
                <a:solidFill>
                  <a:srgbClr val="FFFFFF"/>
                </a:solidFill>
                <a:latin typeface="Arial"/>
                <a:cs typeface="Arial"/>
              </a:rPr>
              <a:t>2</a:t>
            </a:r>
            <a:r>
              <a:rPr sz="3750" spc="18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5250" spc="15" dirty="0">
                <a:solidFill>
                  <a:srgbClr val="FFFFFF"/>
                </a:solidFill>
                <a:latin typeface="Liberation Sans"/>
                <a:cs typeface="Liberation Sans"/>
              </a:rPr>
              <a:t>ПОЛУГОДИЕ</a:t>
            </a:r>
            <a:endParaRPr sz="5250">
              <a:latin typeface="Liberation Sans"/>
              <a:cs typeface="Liberation Sans"/>
            </a:endParaRPr>
          </a:p>
          <a:p>
            <a:pPr marL="367030" marR="359410" algn="ctr">
              <a:lnSpc>
                <a:spcPts val="5550"/>
              </a:lnSpc>
            </a:pPr>
            <a:r>
              <a:rPr sz="3750" spc="885" dirty="0">
                <a:solidFill>
                  <a:srgbClr val="FFFFFF"/>
                </a:solidFill>
                <a:latin typeface="Arial"/>
                <a:cs typeface="Arial"/>
              </a:rPr>
              <a:t>2018</a:t>
            </a:r>
            <a:r>
              <a:rPr sz="4100" spc="885" dirty="0">
                <a:solidFill>
                  <a:srgbClr val="FFFFFF"/>
                </a:solidFill>
                <a:latin typeface="Arial"/>
                <a:cs typeface="Arial"/>
              </a:rPr>
              <a:t>-</a:t>
            </a:r>
            <a:r>
              <a:rPr sz="3750" spc="885" dirty="0">
                <a:solidFill>
                  <a:srgbClr val="FFFFFF"/>
                </a:solidFill>
                <a:latin typeface="Arial"/>
                <a:cs typeface="Arial"/>
              </a:rPr>
              <a:t>2019</a:t>
            </a:r>
            <a:r>
              <a:rPr sz="3750" spc="28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5250" spc="15" dirty="0">
                <a:solidFill>
                  <a:srgbClr val="FFFFFF"/>
                </a:solidFill>
                <a:latin typeface="Liberation Sans"/>
                <a:cs typeface="Liberation Sans"/>
              </a:rPr>
              <a:t>УЧЕБНЫЕ  ГОДА</a:t>
            </a:r>
            <a:endParaRPr sz="5250">
              <a:latin typeface="Liberation Sans"/>
              <a:cs typeface="Liberation Sans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1208460" y="9414022"/>
            <a:ext cx="0" cy="118110"/>
          </a:xfrm>
          <a:custGeom>
            <a:avLst/>
            <a:gdLst/>
            <a:ahLst/>
            <a:cxnLst/>
            <a:rect l="l" t="t" r="r" b="b"/>
            <a:pathLst>
              <a:path h="118109">
                <a:moveTo>
                  <a:pt x="0" y="0"/>
                </a:moveTo>
                <a:lnTo>
                  <a:pt x="0" y="117500"/>
                </a:lnTo>
              </a:path>
            </a:pathLst>
          </a:custGeom>
          <a:ln w="78628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687014" y="9414022"/>
            <a:ext cx="0" cy="118110"/>
          </a:xfrm>
          <a:custGeom>
            <a:avLst/>
            <a:gdLst/>
            <a:ahLst/>
            <a:cxnLst/>
            <a:rect l="l" t="t" r="r" b="b"/>
            <a:pathLst>
              <a:path h="118109">
                <a:moveTo>
                  <a:pt x="0" y="0"/>
                </a:moveTo>
                <a:lnTo>
                  <a:pt x="0" y="117500"/>
                </a:lnTo>
              </a:path>
            </a:pathLst>
          </a:custGeom>
          <a:ln w="78628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888827" y="9211874"/>
            <a:ext cx="118110" cy="0"/>
          </a:xfrm>
          <a:custGeom>
            <a:avLst/>
            <a:gdLst/>
            <a:ahLst/>
            <a:cxnLst/>
            <a:rect l="l" t="t" r="r" b="b"/>
            <a:pathLst>
              <a:path w="118109">
                <a:moveTo>
                  <a:pt x="0" y="0"/>
                </a:moveTo>
                <a:lnTo>
                  <a:pt x="117819" y="0"/>
                </a:lnTo>
              </a:path>
            </a:pathLst>
          </a:custGeom>
          <a:ln w="78628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888827" y="9733335"/>
            <a:ext cx="118110" cy="0"/>
          </a:xfrm>
          <a:custGeom>
            <a:avLst/>
            <a:gdLst/>
            <a:ahLst/>
            <a:cxnLst/>
            <a:rect l="l" t="t" r="r" b="b"/>
            <a:pathLst>
              <a:path w="118109">
                <a:moveTo>
                  <a:pt x="0" y="0"/>
                </a:moveTo>
                <a:lnTo>
                  <a:pt x="117819" y="0"/>
                </a:lnTo>
              </a:path>
            </a:pathLst>
          </a:custGeom>
          <a:ln w="78628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1006647" y="9212092"/>
            <a:ext cx="241300" cy="0"/>
          </a:xfrm>
          <a:custGeom>
            <a:avLst/>
            <a:gdLst/>
            <a:ahLst/>
            <a:cxnLst/>
            <a:rect l="l" t="t" r="r" b="b"/>
            <a:pathLst>
              <a:path w="241300">
                <a:moveTo>
                  <a:pt x="0" y="0"/>
                </a:moveTo>
                <a:lnTo>
                  <a:pt x="241126" y="0"/>
                </a:lnTo>
              </a:path>
            </a:pathLst>
          </a:custGeom>
          <a:ln w="7874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1208460" y="9251462"/>
            <a:ext cx="0" cy="162560"/>
          </a:xfrm>
          <a:custGeom>
            <a:avLst/>
            <a:gdLst/>
            <a:ahLst/>
            <a:cxnLst/>
            <a:rect l="l" t="t" r="r" b="b"/>
            <a:pathLst>
              <a:path h="162559">
                <a:moveTo>
                  <a:pt x="0" y="0"/>
                </a:moveTo>
                <a:lnTo>
                  <a:pt x="0" y="162560"/>
                </a:lnTo>
              </a:path>
            </a:pathLst>
          </a:custGeom>
          <a:ln w="78628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647700" y="9212092"/>
            <a:ext cx="241300" cy="0"/>
          </a:xfrm>
          <a:custGeom>
            <a:avLst/>
            <a:gdLst/>
            <a:ahLst/>
            <a:cxnLst/>
            <a:rect l="l" t="t" r="r" b="b"/>
            <a:pathLst>
              <a:path w="241300">
                <a:moveTo>
                  <a:pt x="0" y="0"/>
                </a:moveTo>
                <a:lnTo>
                  <a:pt x="241126" y="0"/>
                </a:lnTo>
              </a:path>
            </a:pathLst>
          </a:custGeom>
          <a:ln w="7874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687014" y="9251462"/>
            <a:ext cx="0" cy="162560"/>
          </a:xfrm>
          <a:custGeom>
            <a:avLst/>
            <a:gdLst/>
            <a:ahLst/>
            <a:cxnLst/>
            <a:rect l="l" t="t" r="r" b="b"/>
            <a:pathLst>
              <a:path h="162559">
                <a:moveTo>
                  <a:pt x="0" y="0"/>
                </a:moveTo>
                <a:lnTo>
                  <a:pt x="0" y="162560"/>
                </a:lnTo>
              </a:path>
            </a:pathLst>
          </a:custGeom>
          <a:ln w="78628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1208460" y="9531522"/>
            <a:ext cx="0" cy="162560"/>
          </a:xfrm>
          <a:custGeom>
            <a:avLst/>
            <a:gdLst/>
            <a:ahLst/>
            <a:cxnLst/>
            <a:rect l="l" t="t" r="r" b="b"/>
            <a:pathLst>
              <a:path h="162559">
                <a:moveTo>
                  <a:pt x="0" y="0"/>
                </a:moveTo>
                <a:lnTo>
                  <a:pt x="0" y="162559"/>
                </a:lnTo>
              </a:path>
            </a:pathLst>
          </a:custGeom>
          <a:ln w="78628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1006647" y="9733453"/>
            <a:ext cx="241300" cy="0"/>
          </a:xfrm>
          <a:custGeom>
            <a:avLst/>
            <a:gdLst/>
            <a:ahLst/>
            <a:cxnLst/>
            <a:rect l="l" t="t" r="r" b="b"/>
            <a:pathLst>
              <a:path w="241300">
                <a:moveTo>
                  <a:pt x="0" y="0"/>
                </a:moveTo>
                <a:lnTo>
                  <a:pt x="241126" y="0"/>
                </a:lnTo>
              </a:path>
            </a:pathLst>
          </a:custGeom>
          <a:ln w="7873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687014" y="9531522"/>
            <a:ext cx="0" cy="162560"/>
          </a:xfrm>
          <a:custGeom>
            <a:avLst/>
            <a:gdLst/>
            <a:ahLst/>
            <a:cxnLst/>
            <a:rect l="l" t="t" r="r" b="b"/>
            <a:pathLst>
              <a:path h="162559">
                <a:moveTo>
                  <a:pt x="0" y="0"/>
                </a:moveTo>
                <a:lnTo>
                  <a:pt x="0" y="162559"/>
                </a:lnTo>
              </a:path>
            </a:pathLst>
          </a:custGeom>
          <a:ln w="78628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647700" y="9733453"/>
            <a:ext cx="241300" cy="0"/>
          </a:xfrm>
          <a:custGeom>
            <a:avLst/>
            <a:gdLst/>
            <a:ahLst/>
            <a:cxnLst/>
            <a:rect l="l" t="t" r="r" b="b"/>
            <a:pathLst>
              <a:path w="241300">
                <a:moveTo>
                  <a:pt x="0" y="0"/>
                </a:moveTo>
                <a:lnTo>
                  <a:pt x="241126" y="0"/>
                </a:lnTo>
              </a:path>
            </a:pathLst>
          </a:custGeom>
          <a:ln w="7873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pc="10" dirty="0"/>
              <a:t>К</a:t>
            </a:r>
            <a:r>
              <a:rPr spc="-229" dirty="0"/>
              <a:t> </a:t>
            </a:r>
            <a:r>
              <a:rPr spc="10" dirty="0"/>
              <a:t>У</a:t>
            </a:r>
            <a:r>
              <a:rPr spc="-225" dirty="0"/>
              <a:t> </a:t>
            </a:r>
            <a:r>
              <a:rPr spc="15" dirty="0"/>
              <a:t>Р</a:t>
            </a:r>
            <a:r>
              <a:rPr spc="-229" dirty="0"/>
              <a:t> </a:t>
            </a:r>
            <a:r>
              <a:rPr spc="10" dirty="0"/>
              <a:t>Г</a:t>
            </a:r>
            <a:r>
              <a:rPr spc="-225" dirty="0"/>
              <a:t> </a:t>
            </a:r>
            <a:r>
              <a:rPr spc="15" dirty="0"/>
              <a:t>А</a:t>
            </a:r>
            <a:r>
              <a:rPr spc="-225" dirty="0"/>
              <a:t> </a:t>
            </a:r>
            <a:r>
              <a:rPr spc="15" dirty="0"/>
              <a:t>Н</a:t>
            </a:r>
            <a:r>
              <a:rPr spc="-229" dirty="0"/>
              <a:t> </a:t>
            </a:r>
            <a:r>
              <a:rPr spc="15" dirty="0"/>
              <a:t>С</a:t>
            </a:r>
            <a:r>
              <a:rPr spc="-225" dirty="0"/>
              <a:t> </a:t>
            </a:r>
            <a:r>
              <a:rPr spc="10" dirty="0"/>
              <a:t>К</a:t>
            </a:r>
            <a:r>
              <a:rPr spc="-225" dirty="0"/>
              <a:t> </a:t>
            </a:r>
            <a:r>
              <a:rPr spc="15" dirty="0"/>
              <a:t>И</a:t>
            </a:r>
            <a:r>
              <a:rPr spc="-229" dirty="0"/>
              <a:t> </a:t>
            </a:r>
            <a:r>
              <a:rPr spc="15" dirty="0"/>
              <a:t>Й</a:t>
            </a:r>
          </a:p>
          <a:p>
            <a:pPr marL="12700" marR="5080">
              <a:lnSpc>
                <a:spcPct val="114999"/>
              </a:lnSpc>
            </a:pPr>
            <a:r>
              <a:rPr spc="15" dirty="0"/>
              <a:t>П</a:t>
            </a:r>
            <a:r>
              <a:rPr spc="-235" dirty="0"/>
              <a:t> </a:t>
            </a:r>
            <a:r>
              <a:rPr spc="15" dirty="0"/>
              <a:t>Е</a:t>
            </a:r>
            <a:r>
              <a:rPr spc="-229" dirty="0"/>
              <a:t> </a:t>
            </a:r>
            <a:r>
              <a:rPr spc="15" dirty="0"/>
              <a:t>Д</a:t>
            </a:r>
            <a:r>
              <a:rPr spc="-229" dirty="0"/>
              <a:t> </a:t>
            </a:r>
            <a:r>
              <a:rPr spc="15" dirty="0"/>
              <a:t>А</a:t>
            </a:r>
            <a:r>
              <a:rPr spc="-229" dirty="0"/>
              <a:t> </a:t>
            </a:r>
            <a:r>
              <a:rPr spc="10" dirty="0"/>
              <a:t>Г</a:t>
            </a:r>
            <a:r>
              <a:rPr spc="-229" dirty="0"/>
              <a:t> </a:t>
            </a:r>
            <a:r>
              <a:rPr spc="15" dirty="0"/>
              <a:t>О</a:t>
            </a:r>
            <a:r>
              <a:rPr spc="-229" dirty="0"/>
              <a:t> </a:t>
            </a:r>
            <a:r>
              <a:rPr spc="10" dirty="0"/>
              <a:t>Г</a:t>
            </a:r>
            <a:r>
              <a:rPr spc="-229" dirty="0"/>
              <a:t> </a:t>
            </a:r>
            <a:r>
              <a:rPr spc="15" dirty="0"/>
              <a:t>И</a:t>
            </a:r>
            <a:r>
              <a:rPr spc="-229" dirty="0"/>
              <a:t> </a:t>
            </a:r>
            <a:r>
              <a:rPr spc="15" dirty="0"/>
              <a:t>Ч</a:t>
            </a:r>
            <a:r>
              <a:rPr spc="-229" dirty="0"/>
              <a:t> </a:t>
            </a:r>
            <a:r>
              <a:rPr spc="15" dirty="0"/>
              <a:t>Е</a:t>
            </a:r>
            <a:r>
              <a:rPr spc="-229" dirty="0"/>
              <a:t> </a:t>
            </a:r>
            <a:r>
              <a:rPr spc="15" dirty="0"/>
              <a:t>С</a:t>
            </a:r>
            <a:r>
              <a:rPr spc="-235" dirty="0"/>
              <a:t> </a:t>
            </a:r>
            <a:r>
              <a:rPr spc="10" dirty="0"/>
              <a:t>К</a:t>
            </a:r>
            <a:r>
              <a:rPr spc="-229" dirty="0"/>
              <a:t> </a:t>
            </a:r>
            <a:r>
              <a:rPr spc="15" dirty="0"/>
              <a:t>И</a:t>
            </a:r>
            <a:r>
              <a:rPr spc="-229" dirty="0"/>
              <a:t> </a:t>
            </a:r>
            <a:r>
              <a:rPr spc="15" dirty="0"/>
              <a:t>Й  </a:t>
            </a:r>
            <a:r>
              <a:rPr spc="10" dirty="0"/>
              <a:t>К</a:t>
            </a:r>
            <a:r>
              <a:rPr spc="-229" dirty="0"/>
              <a:t> </a:t>
            </a:r>
            <a:r>
              <a:rPr spc="15" dirty="0"/>
              <a:t>О</a:t>
            </a:r>
            <a:r>
              <a:rPr spc="-225" dirty="0"/>
              <a:t> </a:t>
            </a:r>
            <a:r>
              <a:rPr spc="15" dirty="0"/>
              <a:t>Л</a:t>
            </a:r>
            <a:r>
              <a:rPr spc="-225" dirty="0"/>
              <a:t> </a:t>
            </a:r>
            <a:r>
              <a:rPr spc="15" dirty="0"/>
              <a:t>Л</a:t>
            </a:r>
            <a:r>
              <a:rPr spc="-229" dirty="0"/>
              <a:t> </a:t>
            </a:r>
            <a:r>
              <a:rPr spc="15" dirty="0"/>
              <a:t>Е</a:t>
            </a:r>
            <a:r>
              <a:rPr spc="-225" dirty="0"/>
              <a:t> </a:t>
            </a:r>
            <a:r>
              <a:rPr spc="15" dirty="0"/>
              <a:t>Д</a:t>
            </a:r>
            <a:r>
              <a:rPr spc="-225" dirty="0"/>
              <a:t> </a:t>
            </a:r>
            <a:r>
              <a:rPr spc="20" dirty="0"/>
              <a:t>Ж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1"/>
            <a:ext cx="18287999" cy="1028699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0477514" y="0"/>
            <a:ext cx="7810500" cy="10287000"/>
          </a:xfrm>
          <a:custGeom>
            <a:avLst/>
            <a:gdLst/>
            <a:ahLst/>
            <a:cxnLst/>
            <a:rect l="l" t="t" r="r" b="b"/>
            <a:pathLst>
              <a:path w="7810500" h="10287000">
                <a:moveTo>
                  <a:pt x="0" y="0"/>
                </a:moveTo>
                <a:lnTo>
                  <a:pt x="7810484" y="0"/>
                </a:lnTo>
                <a:lnTo>
                  <a:pt x="7810484" y="10286999"/>
                </a:lnTo>
                <a:lnTo>
                  <a:pt x="0" y="10286999"/>
                </a:lnTo>
                <a:lnTo>
                  <a:pt x="0" y="0"/>
                </a:lnTo>
                <a:close/>
              </a:path>
            </a:pathLst>
          </a:custGeom>
          <a:solidFill>
            <a:srgbClr val="F12A29">
              <a:alpha val="8470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11858708" y="6862384"/>
            <a:ext cx="5032375" cy="136842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065" marR="5080" algn="ctr">
              <a:lnSpc>
                <a:spcPct val="115199"/>
              </a:lnSpc>
              <a:spcBef>
                <a:spcPts val="100"/>
              </a:spcBef>
            </a:pPr>
            <a:r>
              <a:rPr sz="2550" spc="60" dirty="0">
                <a:solidFill>
                  <a:srgbClr val="FFFFFF"/>
                </a:solidFill>
                <a:latin typeface="Liberation Sans"/>
                <a:cs typeface="Liberation Sans"/>
              </a:rPr>
              <a:t>За </a:t>
            </a:r>
            <a:r>
              <a:rPr sz="2550" spc="165" dirty="0">
                <a:solidFill>
                  <a:srgbClr val="FFFFFF"/>
                </a:solidFill>
                <a:latin typeface="Arial"/>
                <a:cs typeface="Arial"/>
              </a:rPr>
              <a:t>2018-2019 </a:t>
            </a:r>
            <a:r>
              <a:rPr sz="2550" spc="80" dirty="0">
                <a:solidFill>
                  <a:srgbClr val="FFFFFF"/>
                </a:solidFill>
                <a:latin typeface="Liberation Sans"/>
                <a:cs typeface="Liberation Sans"/>
              </a:rPr>
              <a:t>год </a:t>
            </a:r>
            <a:r>
              <a:rPr sz="2550" spc="90" dirty="0">
                <a:solidFill>
                  <a:srgbClr val="FFFFFF"/>
                </a:solidFill>
                <a:latin typeface="Liberation Sans"/>
                <a:cs typeface="Liberation Sans"/>
              </a:rPr>
              <a:t>наши</a:t>
            </a:r>
            <a:r>
              <a:rPr sz="2550" spc="-215" dirty="0">
                <a:solidFill>
                  <a:srgbClr val="FFFFFF"/>
                </a:solidFill>
                <a:latin typeface="Liberation Sans"/>
                <a:cs typeface="Liberation Sans"/>
              </a:rPr>
              <a:t> </a:t>
            </a:r>
            <a:r>
              <a:rPr sz="2550" spc="100" dirty="0">
                <a:solidFill>
                  <a:srgbClr val="FFFFFF"/>
                </a:solidFill>
                <a:latin typeface="Liberation Sans"/>
                <a:cs typeface="Liberation Sans"/>
              </a:rPr>
              <a:t>ребята  успеле </a:t>
            </a:r>
            <a:r>
              <a:rPr sz="2550" spc="105" dirty="0">
                <a:solidFill>
                  <a:srgbClr val="FFFFFF"/>
                </a:solidFill>
                <a:latin typeface="Liberation Sans"/>
                <a:cs typeface="Liberation Sans"/>
              </a:rPr>
              <a:t>побывать </a:t>
            </a:r>
            <a:r>
              <a:rPr sz="2550" spc="60" dirty="0">
                <a:solidFill>
                  <a:srgbClr val="FFFFFF"/>
                </a:solidFill>
                <a:latin typeface="Liberation Sans"/>
                <a:cs typeface="Liberation Sans"/>
              </a:rPr>
              <a:t>на </a:t>
            </a:r>
            <a:r>
              <a:rPr sz="2550" spc="100" dirty="0">
                <a:solidFill>
                  <a:srgbClr val="FFFFFF"/>
                </a:solidFill>
                <a:latin typeface="Liberation Sans"/>
                <a:cs typeface="Liberation Sans"/>
              </a:rPr>
              <a:t>многих  мероприятиях</a:t>
            </a:r>
            <a:r>
              <a:rPr sz="2550" spc="100" dirty="0">
                <a:solidFill>
                  <a:srgbClr val="FFFFFF"/>
                </a:solidFill>
                <a:latin typeface="Arial"/>
                <a:cs typeface="Arial"/>
              </a:rPr>
              <a:t>.</a:t>
            </a:r>
            <a:endParaRPr sz="2550">
              <a:latin typeface="Arial"/>
              <a:cs typeface="Arial"/>
            </a:endParaRPr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12526962" y="2442082"/>
            <a:ext cx="3614420" cy="5435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3400" spc="145" dirty="0"/>
              <a:t>МЕРОПРИЯТИЯ</a:t>
            </a:r>
            <a:endParaRPr sz="3400"/>
          </a:p>
        </p:txBody>
      </p:sp>
      <p:sp>
        <p:nvSpPr>
          <p:cNvPr id="6" name="object 6"/>
          <p:cNvSpPr/>
          <p:nvPr/>
        </p:nvSpPr>
        <p:spPr>
          <a:xfrm>
            <a:off x="1208460" y="9414022"/>
            <a:ext cx="0" cy="118110"/>
          </a:xfrm>
          <a:custGeom>
            <a:avLst/>
            <a:gdLst/>
            <a:ahLst/>
            <a:cxnLst/>
            <a:rect l="l" t="t" r="r" b="b"/>
            <a:pathLst>
              <a:path h="118109">
                <a:moveTo>
                  <a:pt x="0" y="0"/>
                </a:moveTo>
                <a:lnTo>
                  <a:pt x="0" y="117500"/>
                </a:lnTo>
              </a:path>
            </a:pathLst>
          </a:custGeom>
          <a:ln w="78628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687014" y="9414022"/>
            <a:ext cx="0" cy="118110"/>
          </a:xfrm>
          <a:custGeom>
            <a:avLst/>
            <a:gdLst/>
            <a:ahLst/>
            <a:cxnLst/>
            <a:rect l="l" t="t" r="r" b="b"/>
            <a:pathLst>
              <a:path h="118109">
                <a:moveTo>
                  <a:pt x="0" y="0"/>
                </a:moveTo>
                <a:lnTo>
                  <a:pt x="0" y="117500"/>
                </a:lnTo>
              </a:path>
            </a:pathLst>
          </a:custGeom>
          <a:ln w="78628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888827" y="9211874"/>
            <a:ext cx="118110" cy="0"/>
          </a:xfrm>
          <a:custGeom>
            <a:avLst/>
            <a:gdLst/>
            <a:ahLst/>
            <a:cxnLst/>
            <a:rect l="l" t="t" r="r" b="b"/>
            <a:pathLst>
              <a:path w="118109">
                <a:moveTo>
                  <a:pt x="0" y="0"/>
                </a:moveTo>
                <a:lnTo>
                  <a:pt x="117819" y="0"/>
                </a:lnTo>
              </a:path>
            </a:pathLst>
          </a:custGeom>
          <a:ln w="78628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888827" y="9733335"/>
            <a:ext cx="118110" cy="0"/>
          </a:xfrm>
          <a:custGeom>
            <a:avLst/>
            <a:gdLst/>
            <a:ahLst/>
            <a:cxnLst/>
            <a:rect l="l" t="t" r="r" b="b"/>
            <a:pathLst>
              <a:path w="118109">
                <a:moveTo>
                  <a:pt x="0" y="0"/>
                </a:moveTo>
                <a:lnTo>
                  <a:pt x="117819" y="0"/>
                </a:lnTo>
              </a:path>
            </a:pathLst>
          </a:custGeom>
          <a:ln w="78628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1006647" y="9212092"/>
            <a:ext cx="241300" cy="0"/>
          </a:xfrm>
          <a:custGeom>
            <a:avLst/>
            <a:gdLst/>
            <a:ahLst/>
            <a:cxnLst/>
            <a:rect l="l" t="t" r="r" b="b"/>
            <a:pathLst>
              <a:path w="241300">
                <a:moveTo>
                  <a:pt x="0" y="0"/>
                </a:moveTo>
                <a:lnTo>
                  <a:pt x="241126" y="0"/>
                </a:lnTo>
              </a:path>
            </a:pathLst>
          </a:custGeom>
          <a:ln w="7874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1208460" y="9251462"/>
            <a:ext cx="0" cy="162560"/>
          </a:xfrm>
          <a:custGeom>
            <a:avLst/>
            <a:gdLst/>
            <a:ahLst/>
            <a:cxnLst/>
            <a:rect l="l" t="t" r="r" b="b"/>
            <a:pathLst>
              <a:path h="162559">
                <a:moveTo>
                  <a:pt x="0" y="0"/>
                </a:moveTo>
                <a:lnTo>
                  <a:pt x="0" y="162560"/>
                </a:lnTo>
              </a:path>
            </a:pathLst>
          </a:custGeom>
          <a:ln w="78628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647700" y="9212092"/>
            <a:ext cx="241300" cy="0"/>
          </a:xfrm>
          <a:custGeom>
            <a:avLst/>
            <a:gdLst/>
            <a:ahLst/>
            <a:cxnLst/>
            <a:rect l="l" t="t" r="r" b="b"/>
            <a:pathLst>
              <a:path w="241300">
                <a:moveTo>
                  <a:pt x="0" y="0"/>
                </a:moveTo>
                <a:lnTo>
                  <a:pt x="241126" y="0"/>
                </a:lnTo>
              </a:path>
            </a:pathLst>
          </a:custGeom>
          <a:ln w="7874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687014" y="9251462"/>
            <a:ext cx="0" cy="162560"/>
          </a:xfrm>
          <a:custGeom>
            <a:avLst/>
            <a:gdLst/>
            <a:ahLst/>
            <a:cxnLst/>
            <a:rect l="l" t="t" r="r" b="b"/>
            <a:pathLst>
              <a:path h="162559">
                <a:moveTo>
                  <a:pt x="0" y="0"/>
                </a:moveTo>
                <a:lnTo>
                  <a:pt x="0" y="162560"/>
                </a:lnTo>
              </a:path>
            </a:pathLst>
          </a:custGeom>
          <a:ln w="78628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1208460" y="9531522"/>
            <a:ext cx="0" cy="162560"/>
          </a:xfrm>
          <a:custGeom>
            <a:avLst/>
            <a:gdLst/>
            <a:ahLst/>
            <a:cxnLst/>
            <a:rect l="l" t="t" r="r" b="b"/>
            <a:pathLst>
              <a:path h="162559">
                <a:moveTo>
                  <a:pt x="0" y="0"/>
                </a:moveTo>
                <a:lnTo>
                  <a:pt x="0" y="162559"/>
                </a:lnTo>
              </a:path>
            </a:pathLst>
          </a:custGeom>
          <a:ln w="78628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1006647" y="9733453"/>
            <a:ext cx="241300" cy="0"/>
          </a:xfrm>
          <a:custGeom>
            <a:avLst/>
            <a:gdLst/>
            <a:ahLst/>
            <a:cxnLst/>
            <a:rect l="l" t="t" r="r" b="b"/>
            <a:pathLst>
              <a:path w="241300">
                <a:moveTo>
                  <a:pt x="0" y="0"/>
                </a:moveTo>
                <a:lnTo>
                  <a:pt x="241126" y="0"/>
                </a:lnTo>
              </a:path>
            </a:pathLst>
          </a:custGeom>
          <a:ln w="7873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687014" y="9531522"/>
            <a:ext cx="0" cy="162560"/>
          </a:xfrm>
          <a:custGeom>
            <a:avLst/>
            <a:gdLst/>
            <a:ahLst/>
            <a:cxnLst/>
            <a:rect l="l" t="t" r="r" b="b"/>
            <a:pathLst>
              <a:path h="162559">
                <a:moveTo>
                  <a:pt x="0" y="0"/>
                </a:moveTo>
                <a:lnTo>
                  <a:pt x="0" y="162559"/>
                </a:lnTo>
              </a:path>
            </a:pathLst>
          </a:custGeom>
          <a:ln w="78628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647700" y="9733453"/>
            <a:ext cx="241300" cy="0"/>
          </a:xfrm>
          <a:custGeom>
            <a:avLst/>
            <a:gdLst/>
            <a:ahLst/>
            <a:cxnLst/>
            <a:rect l="l" t="t" r="r" b="b"/>
            <a:pathLst>
              <a:path w="241300">
                <a:moveTo>
                  <a:pt x="0" y="0"/>
                </a:moveTo>
                <a:lnTo>
                  <a:pt x="241126" y="0"/>
                </a:lnTo>
              </a:path>
            </a:pathLst>
          </a:custGeom>
          <a:ln w="7873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pc="10" dirty="0"/>
              <a:t>К</a:t>
            </a:r>
            <a:r>
              <a:rPr spc="-229" dirty="0"/>
              <a:t> </a:t>
            </a:r>
            <a:r>
              <a:rPr spc="10" dirty="0"/>
              <a:t>У</a:t>
            </a:r>
            <a:r>
              <a:rPr spc="-225" dirty="0"/>
              <a:t> </a:t>
            </a:r>
            <a:r>
              <a:rPr spc="15" dirty="0"/>
              <a:t>Р</a:t>
            </a:r>
            <a:r>
              <a:rPr spc="-229" dirty="0"/>
              <a:t> </a:t>
            </a:r>
            <a:r>
              <a:rPr spc="10" dirty="0"/>
              <a:t>Г</a:t>
            </a:r>
            <a:r>
              <a:rPr spc="-225" dirty="0"/>
              <a:t> </a:t>
            </a:r>
            <a:r>
              <a:rPr spc="15" dirty="0"/>
              <a:t>А</a:t>
            </a:r>
            <a:r>
              <a:rPr spc="-225" dirty="0"/>
              <a:t> </a:t>
            </a:r>
            <a:r>
              <a:rPr spc="15" dirty="0"/>
              <a:t>Н</a:t>
            </a:r>
            <a:r>
              <a:rPr spc="-229" dirty="0"/>
              <a:t> </a:t>
            </a:r>
            <a:r>
              <a:rPr spc="15" dirty="0"/>
              <a:t>С</a:t>
            </a:r>
            <a:r>
              <a:rPr spc="-225" dirty="0"/>
              <a:t> </a:t>
            </a:r>
            <a:r>
              <a:rPr spc="10" dirty="0"/>
              <a:t>К</a:t>
            </a:r>
            <a:r>
              <a:rPr spc="-225" dirty="0"/>
              <a:t> </a:t>
            </a:r>
            <a:r>
              <a:rPr spc="15" dirty="0"/>
              <a:t>И</a:t>
            </a:r>
            <a:r>
              <a:rPr spc="-229" dirty="0"/>
              <a:t> </a:t>
            </a:r>
            <a:r>
              <a:rPr spc="15" dirty="0"/>
              <a:t>Й</a:t>
            </a:r>
          </a:p>
          <a:p>
            <a:pPr marL="12700" marR="5080">
              <a:lnSpc>
                <a:spcPct val="114999"/>
              </a:lnSpc>
            </a:pPr>
            <a:r>
              <a:rPr spc="15" dirty="0"/>
              <a:t>П</a:t>
            </a:r>
            <a:r>
              <a:rPr spc="-235" dirty="0"/>
              <a:t> </a:t>
            </a:r>
            <a:r>
              <a:rPr spc="15" dirty="0"/>
              <a:t>Е</a:t>
            </a:r>
            <a:r>
              <a:rPr spc="-229" dirty="0"/>
              <a:t> </a:t>
            </a:r>
            <a:r>
              <a:rPr spc="15" dirty="0"/>
              <a:t>Д</a:t>
            </a:r>
            <a:r>
              <a:rPr spc="-229" dirty="0"/>
              <a:t> </a:t>
            </a:r>
            <a:r>
              <a:rPr spc="15" dirty="0"/>
              <a:t>А</a:t>
            </a:r>
            <a:r>
              <a:rPr spc="-229" dirty="0"/>
              <a:t> </a:t>
            </a:r>
            <a:r>
              <a:rPr spc="10" dirty="0"/>
              <a:t>Г</a:t>
            </a:r>
            <a:r>
              <a:rPr spc="-229" dirty="0"/>
              <a:t> </a:t>
            </a:r>
            <a:r>
              <a:rPr spc="15" dirty="0"/>
              <a:t>О</a:t>
            </a:r>
            <a:r>
              <a:rPr spc="-229" dirty="0"/>
              <a:t> </a:t>
            </a:r>
            <a:r>
              <a:rPr spc="10" dirty="0"/>
              <a:t>Г</a:t>
            </a:r>
            <a:r>
              <a:rPr spc="-229" dirty="0"/>
              <a:t> </a:t>
            </a:r>
            <a:r>
              <a:rPr spc="15" dirty="0"/>
              <a:t>И</a:t>
            </a:r>
            <a:r>
              <a:rPr spc="-229" dirty="0"/>
              <a:t> </a:t>
            </a:r>
            <a:r>
              <a:rPr spc="15" dirty="0"/>
              <a:t>Ч</a:t>
            </a:r>
            <a:r>
              <a:rPr spc="-229" dirty="0"/>
              <a:t> </a:t>
            </a:r>
            <a:r>
              <a:rPr spc="15" dirty="0"/>
              <a:t>Е</a:t>
            </a:r>
            <a:r>
              <a:rPr spc="-229" dirty="0"/>
              <a:t> </a:t>
            </a:r>
            <a:r>
              <a:rPr spc="15" dirty="0"/>
              <a:t>С</a:t>
            </a:r>
            <a:r>
              <a:rPr spc="-235" dirty="0"/>
              <a:t> </a:t>
            </a:r>
            <a:r>
              <a:rPr spc="10" dirty="0"/>
              <a:t>К</a:t>
            </a:r>
            <a:r>
              <a:rPr spc="-229" dirty="0"/>
              <a:t> </a:t>
            </a:r>
            <a:r>
              <a:rPr spc="15" dirty="0"/>
              <a:t>И</a:t>
            </a:r>
            <a:r>
              <a:rPr spc="-229" dirty="0"/>
              <a:t> </a:t>
            </a:r>
            <a:r>
              <a:rPr spc="15" dirty="0"/>
              <a:t>Й  </a:t>
            </a:r>
            <a:r>
              <a:rPr spc="10" dirty="0"/>
              <a:t>К</a:t>
            </a:r>
            <a:r>
              <a:rPr spc="-229" dirty="0"/>
              <a:t> </a:t>
            </a:r>
            <a:r>
              <a:rPr spc="15" dirty="0"/>
              <a:t>О</a:t>
            </a:r>
            <a:r>
              <a:rPr spc="-225" dirty="0"/>
              <a:t> </a:t>
            </a:r>
            <a:r>
              <a:rPr spc="15" dirty="0"/>
              <a:t>Л</a:t>
            </a:r>
            <a:r>
              <a:rPr spc="-225" dirty="0"/>
              <a:t> </a:t>
            </a:r>
            <a:r>
              <a:rPr spc="15" dirty="0"/>
              <a:t>Л</a:t>
            </a:r>
            <a:r>
              <a:rPr spc="-229" dirty="0"/>
              <a:t> </a:t>
            </a:r>
            <a:r>
              <a:rPr spc="15" dirty="0"/>
              <a:t>Е</a:t>
            </a:r>
            <a:r>
              <a:rPr spc="-225" dirty="0"/>
              <a:t> </a:t>
            </a:r>
            <a:r>
              <a:rPr spc="15" dirty="0"/>
              <a:t>Д</a:t>
            </a:r>
            <a:r>
              <a:rPr spc="-225" dirty="0"/>
              <a:t> </a:t>
            </a:r>
            <a:r>
              <a:rPr spc="20" dirty="0"/>
              <a:t>Ж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1"/>
            <a:ext cx="18287999" cy="1028699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0" y="2"/>
            <a:ext cx="9915525" cy="10287000"/>
          </a:xfrm>
          <a:custGeom>
            <a:avLst/>
            <a:gdLst/>
            <a:ahLst/>
            <a:cxnLst/>
            <a:rect l="l" t="t" r="r" b="b"/>
            <a:pathLst>
              <a:path w="9915525" h="10287000">
                <a:moveTo>
                  <a:pt x="0" y="10286998"/>
                </a:moveTo>
                <a:lnTo>
                  <a:pt x="9915509" y="10286998"/>
                </a:lnTo>
                <a:lnTo>
                  <a:pt x="9915509" y="0"/>
                </a:lnTo>
                <a:lnTo>
                  <a:pt x="0" y="0"/>
                </a:lnTo>
                <a:lnTo>
                  <a:pt x="0" y="10286998"/>
                </a:lnTo>
                <a:close/>
              </a:path>
            </a:pathLst>
          </a:custGeom>
          <a:solidFill>
            <a:srgbClr val="F12A29">
              <a:alpha val="8470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979685" y="1882640"/>
            <a:ext cx="8099425" cy="515620"/>
          </a:xfrm>
          <a:prstGeom prst="rect">
            <a:avLst/>
          </a:prstGeom>
        </p:spPr>
        <p:txBody>
          <a:bodyPr vert="horz" wrap="square" lIns="0" tIns="1460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5"/>
              </a:spcBef>
            </a:pPr>
            <a:r>
              <a:rPr sz="3200" spc="1125" dirty="0">
                <a:solidFill>
                  <a:srgbClr val="FFFFFF"/>
                </a:solidFill>
                <a:latin typeface="Arial"/>
                <a:cs typeface="Arial"/>
              </a:rPr>
              <a:t>WORLD</a:t>
            </a:r>
            <a:r>
              <a:rPr sz="3200" spc="25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200" spc="700" dirty="0">
                <a:solidFill>
                  <a:srgbClr val="FFFFFF"/>
                </a:solidFill>
                <a:latin typeface="Arial"/>
                <a:cs typeface="Arial"/>
              </a:rPr>
              <a:t>SKILLS</a:t>
            </a:r>
            <a:r>
              <a:rPr sz="3200" spc="25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200" spc="855" dirty="0">
                <a:solidFill>
                  <a:srgbClr val="FFFFFF"/>
                </a:solidFill>
                <a:latin typeface="Arial"/>
                <a:cs typeface="Arial"/>
              </a:rPr>
              <a:t>RUSSIA</a:t>
            </a:r>
            <a:r>
              <a:rPr sz="3200" spc="25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200" spc="810" dirty="0">
                <a:solidFill>
                  <a:srgbClr val="FFFFFF"/>
                </a:solidFill>
                <a:latin typeface="Arial"/>
                <a:cs typeface="Arial"/>
              </a:rPr>
              <a:t>2018</a:t>
            </a:r>
            <a:endParaRPr sz="32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715935" y="5954503"/>
            <a:ext cx="6258560" cy="71564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4500" spc="15" dirty="0">
                <a:solidFill>
                  <a:srgbClr val="FFFFFF"/>
                </a:solidFill>
                <a:latin typeface="Liberation Sans"/>
                <a:cs typeface="Liberation Sans"/>
              </a:rPr>
              <a:t>ДЕНЬ </a:t>
            </a:r>
            <a:r>
              <a:rPr sz="4500" spc="10" dirty="0">
                <a:solidFill>
                  <a:srgbClr val="FFFFFF"/>
                </a:solidFill>
                <a:latin typeface="Liberation Sans"/>
                <a:cs typeface="Liberation Sans"/>
              </a:rPr>
              <a:t>СТУДЕНТА</a:t>
            </a:r>
            <a:r>
              <a:rPr sz="4500" spc="-245" dirty="0">
                <a:solidFill>
                  <a:srgbClr val="FFFFFF"/>
                </a:solidFill>
                <a:latin typeface="Liberation Sans"/>
                <a:cs typeface="Liberation Sans"/>
              </a:rPr>
              <a:t> </a:t>
            </a:r>
            <a:r>
              <a:rPr sz="3200" spc="810" dirty="0">
                <a:solidFill>
                  <a:srgbClr val="FFFFFF"/>
                </a:solidFill>
                <a:latin typeface="Arial"/>
                <a:cs typeface="Arial"/>
              </a:rPr>
              <a:t>2018</a:t>
            </a:r>
            <a:endParaRPr sz="3200">
              <a:latin typeface="Arial"/>
              <a:cs typeface="Arial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1208460" y="9414053"/>
            <a:ext cx="0" cy="117475"/>
          </a:xfrm>
          <a:custGeom>
            <a:avLst/>
            <a:gdLst/>
            <a:ahLst/>
            <a:cxnLst/>
            <a:rect l="l" t="t" r="r" b="b"/>
            <a:pathLst>
              <a:path h="117475">
                <a:moveTo>
                  <a:pt x="0" y="0"/>
                </a:moveTo>
                <a:lnTo>
                  <a:pt x="0" y="117469"/>
                </a:lnTo>
              </a:path>
            </a:pathLst>
          </a:custGeom>
          <a:ln w="78628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687014" y="9414053"/>
            <a:ext cx="0" cy="117475"/>
          </a:xfrm>
          <a:custGeom>
            <a:avLst/>
            <a:gdLst/>
            <a:ahLst/>
            <a:cxnLst/>
            <a:rect l="l" t="t" r="r" b="b"/>
            <a:pathLst>
              <a:path h="117475">
                <a:moveTo>
                  <a:pt x="0" y="0"/>
                </a:moveTo>
                <a:lnTo>
                  <a:pt x="0" y="117469"/>
                </a:lnTo>
              </a:path>
            </a:pathLst>
          </a:custGeom>
          <a:ln w="78628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888827" y="9211905"/>
            <a:ext cx="118110" cy="0"/>
          </a:xfrm>
          <a:custGeom>
            <a:avLst/>
            <a:gdLst/>
            <a:ahLst/>
            <a:cxnLst/>
            <a:rect l="l" t="t" r="r" b="b"/>
            <a:pathLst>
              <a:path w="118109">
                <a:moveTo>
                  <a:pt x="0" y="0"/>
                </a:moveTo>
                <a:lnTo>
                  <a:pt x="117819" y="0"/>
                </a:lnTo>
              </a:path>
            </a:pathLst>
          </a:custGeom>
          <a:ln w="78628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888827" y="9733335"/>
            <a:ext cx="118110" cy="0"/>
          </a:xfrm>
          <a:custGeom>
            <a:avLst/>
            <a:gdLst/>
            <a:ahLst/>
            <a:cxnLst/>
            <a:rect l="l" t="t" r="r" b="b"/>
            <a:pathLst>
              <a:path w="118109">
                <a:moveTo>
                  <a:pt x="0" y="0"/>
                </a:moveTo>
                <a:lnTo>
                  <a:pt x="117819" y="0"/>
                </a:lnTo>
              </a:path>
            </a:pathLst>
          </a:custGeom>
          <a:ln w="78628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1006647" y="9212122"/>
            <a:ext cx="241300" cy="0"/>
          </a:xfrm>
          <a:custGeom>
            <a:avLst/>
            <a:gdLst/>
            <a:ahLst/>
            <a:cxnLst/>
            <a:rect l="l" t="t" r="r" b="b"/>
            <a:pathLst>
              <a:path w="241300">
                <a:moveTo>
                  <a:pt x="0" y="0"/>
                </a:moveTo>
                <a:lnTo>
                  <a:pt x="241126" y="0"/>
                </a:lnTo>
              </a:path>
            </a:pathLst>
          </a:custGeom>
          <a:ln w="7874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1208460" y="9251493"/>
            <a:ext cx="0" cy="162560"/>
          </a:xfrm>
          <a:custGeom>
            <a:avLst/>
            <a:gdLst/>
            <a:ahLst/>
            <a:cxnLst/>
            <a:rect l="l" t="t" r="r" b="b"/>
            <a:pathLst>
              <a:path h="162559">
                <a:moveTo>
                  <a:pt x="0" y="0"/>
                </a:moveTo>
                <a:lnTo>
                  <a:pt x="0" y="162560"/>
                </a:lnTo>
              </a:path>
            </a:pathLst>
          </a:custGeom>
          <a:ln w="78628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647700" y="9212122"/>
            <a:ext cx="241300" cy="0"/>
          </a:xfrm>
          <a:custGeom>
            <a:avLst/>
            <a:gdLst/>
            <a:ahLst/>
            <a:cxnLst/>
            <a:rect l="l" t="t" r="r" b="b"/>
            <a:pathLst>
              <a:path w="241300">
                <a:moveTo>
                  <a:pt x="0" y="0"/>
                </a:moveTo>
                <a:lnTo>
                  <a:pt x="241126" y="0"/>
                </a:lnTo>
              </a:path>
            </a:pathLst>
          </a:custGeom>
          <a:ln w="7874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687014" y="9251493"/>
            <a:ext cx="0" cy="162560"/>
          </a:xfrm>
          <a:custGeom>
            <a:avLst/>
            <a:gdLst/>
            <a:ahLst/>
            <a:cxnLst/>
            <a:rect l="l" t="t" r="r" b="b"/>
            <a:pathLst>
              <a:path h="162559">
                <a:moveTo>
                  <a:pt x="0" y="0"/>
                </a:moveTo>
                <a:lnTo>
                  <a:pt x="0" y="162560"/>
                </a:lnTo>
              </a:path>
            </a:pathLst>
          </a:custGeom>
          <a:ln w="78628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1208460" y="9531522"/>
            <a:ext cx="0" cy="162560"/>
          </a:xfrm>
          <a:custGeom>
            <a:avLst/>
            <a:gdLst/>
            <a:ahLst/>
            <a:cxnLst/>
            <a:rect l="l" t="t" r="r" b="b"/>
            <a:pathLst>
              <a:path h="162559">
                <a:moveTo>
                  <a:pt x="0" y="0"/>
                </a:moveTo>
                <a:lnTo>
                  <a:pt x="0" y="162559"/>
                </a:lnTo>
              </a:path>
            </a:pathLst>
          </a:custGeom>
          <a:ln w="78628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1006647" y="9733453"/>
            <a:ext cx="241300" cy="0"/>
          </a:xfrm>
          <a:custGeom>
            <a:avLst/>
            <a:gdLst/>
            <a:ahLst/>
            <a:cxnLst/>
            <a:rect l="l" t="t" r="r" b="b"/>
            <a:pathLst>
              <a:path w="241300">
                <a:moveTo>
                  <a:pt x="0" y="0"/>
                </a:moveTo>
                <a:lnTo>
                  <a:pt x="241126" y="0"/>
                </a:lnTo>
              </a:path>
            </a:pathLst>
          </a:custGeom>
          <a:ln w="7873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687014" y="9531522"/>
            <a:ext cx="0" cy="162560"/>
          </a:xfrm>
          <a:custGeom>
            <a:avLst/>
            <a:gdLst/>
            <a:ahLst/>
            <a:cxnLst/>
            <a:rect l="l" t="t" r="r" b="b"/>
            <a:pathLst>
              <a:path h="162559">
                <a:moveTo>
                  <a:pt x="0" y="0"/>
                </a:moveTo>
                <a:lnTo>
                  <a:pt x="0" y="162559"/>
                </a:lnTo>
              </a:path>
            </a:pathLst>
          </a:custGeom>
          <a:ln w="78628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647700" y="9733453"/>
            <a:ext cx="241300" cy="0"/>
          </a:xfrm>
          <a:custGeom>
            <a:avLst/>
            <a:gdLst/>
            <a:ahLst/>
            <a:cxnLst/>
            <a:rect l="l" t="t" r="r" b="b"/>
            <a:pathLst>
              <a:path w="241300">
                <a:moveTo>
                  <a:pt x="0" y="0"/>
                </a:moveTo>
                <a:lnTo>
                  <a:pt x="241126" y="0"/>
                </a:lnTo>
              </a:path>
            </a:pathLst>
          </a:custGeom>
          <a:ln w="7873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pc="10" dirty="0"/>
              <a:t>К</a:t>
            </a:r>
            <a:r>
              <a:rPr spc="-229" dirty="0"/>
              <a:t> </a:t>
            </a:r>
            <a:r>
              <a:rPr spc="10" dirty="0"/>
              <a:t>У</a:t>
            </a:r>
            <a:r>
              <a:rPr spc="-225" dirty="0"/>
              <a:t> </a:t>
            </a:r>
            <a:r>
              <a:rPr spc="15" dirty="0"/>
              <a:t>Р</a:t>
            </a:r>
            <a:r>
              <a:rPr spc="-229" dirty="0"/>
              <a:t> </a:t>
            </a:r>
            <a:r>
              <a:rPr spc="10" dirty="0"/>
              <a:t>Г</a:t>
            </a:r>
            <a:r>
              <a:rPr spc="-225" dirty="0"/>
              <a:t> </a:t>
            </a:r>
            <a:r>
              <a:rPr spc="15" dirty="0"/>
              <a:t>А</a:t>
            </a:r>
            <a:r>
              <a:rPr spc="-225" dirty="0"/>
              <a:t> </a:t>
            </a:r>
            <a:r>
              <a:rPr spc="15" dirty="0"/>
              <a:t>Н</a:t>
            </a:r>
            <a:r>
              <a:rPr spc="-229" dirty="0"/>
              <a:t> </a:t>
            </a:r>
            <a:r>
              <a:rPr spc="15" dirty="0"/>
              <a:t>С</a:t>
            </a:r>
            <a:r>
              <a:rPr spc="-225" dirty="0"/>
              <a:t> </a:t>
            </a:r>
            <a:r>
              <a:rPr spc="10" dirty="0"/>
              <a:t>К</a:t>
            </a:r>
            <a:r>
              <a:rPr spc="-225" dirty="0"/>
              <a:t> </a:t>
            </a:r>
            <a:r>
              <a:rPr spc="15" dirty="0"/>
              <a:t>И</a:t>
            </a:r>
            <a:r>
              <a:rPr spc="-229" dirty="0"/>
              <a:t> </a:t>
            </a:r>
            <a:r>
              <a:rPr spc="15" dirty="0"/>
              <a:t>Й</a:t>
            </a:r>
          </a:p>
          <a:p>
            <a:pPr marL="12700" marR="5080">
              <a:lnSpc>
                <a:spcPct val="114999"/>
              </a:lnSpc>
            </a:pPr>
            <a:r>
              <a:rPr spc="15" dirty="0"/>
              <a:t>П</a:t>
            </a:r>
            <a:r>
              <a:rPr spc="-235" dirty="0"/>
              <a:t> </a:t>
            </a:r>
            <a:r>
              <a:rPr spc="15" dirty="0"/>
              <a:t>Е</a:t>
            </a:r>
            <a:r>
              <a:rPr spc="-229" dirty="0"/>
              <a:t> </a:t>
            </a:r>
            <a:r>
              <a:rPr spc="15" dirty="0"/>
              <a:t>Д</a:t>
            </a:r>
            <a:r>
              <a:rPr spc="-229" dirty="0"/>
              <a:t> </a:t>
            </a:r>
            <a:r>
              <a:rPr spc="15" dirty="0"/>
              <a:t>А</a:t>
            </a:r>
            <a:r>
              <a:rPr spc="-229" dirty="0"/>
              <a:t> </a:t>
            </a:r>
            <a:r>
              <a:rPr spc="10" dirty="0"/>
              <a:t>Г</a:t>
            </a:r>
            <a:r>
              <a:rPr spc="-229" dirty="0"/>
              <a:t> </a:t>
            </a:r>
            <a:r>
              <a:rPr spc="15" dirty="0"/>
              <a:t>О</a:t>
            </a:r>
            <a:r>
              <a:rPr spc="-229" dirty="0"/>
              <a:t> </a:t>
            </a:r>
            <a:r>
              <a:rPr spc="10" dirty="0"/>
              <a:t>Г</a:t>
            </a:r>
            <a:r>
              <a:rPr spc="-229" dirty="0"/>
              <a:t> </a:t>
            </a:r>
            <a:r>
              <a:rPr spc="15" dirty="0"/>
              <a:t>И</a:t>
            </a:r>
            <a:r>
              <a:rPr spc="-229" dirty="0"/>
              <a:t> </a:t>
            </a:r>
            <a:r>
              <a:rPr spc="15" dirty="0"/>
              <a:t>Ч</a:t>
            </a:r>
            <a:r>
              <a:rPr spc="-229" dirty="0"/>
              <a:t> </a:t>
            </a:r>
            <a:r>
              <a:rPr spc="15" dirty="0"/>
              <a:t>Е</a:t>
            </a:r>
            <a:r>
              <a:rPr spc="-229" dirty="0"/>
              <a:t> </a:t>
            </a:r>
            <a:r>
              <a:rPr spc="15" dirty="0"/>
              <a:t>С</a:t>
            </a:r>
            <a:r>
              <a:rPr spc="-235" dirty="0"/>
              <a:t> </a:t>
            </a:r>
            <a:r>
              <a:rPr spc="10" dirty="0"/>
              <a:t>К</a:t>
            </a:r>
            <a:r>
              <a:rPr spc="-229" dirty="0"/>
              <a:t> </a:t>
            </a:r>
            <a:r>
              <a:rPr spc="15" dirty="0"/>
              <a:t>И</a:t>
            </a:r>
            <a:r>
              <a:rPr spc="-229" dirty="0"/>
              <a:t> </a:t>
            </a:r>
            <a:r>
              <a:rPr spc="15" dirty="0"/>
              <a:t>Й  </a:t>
            </a:r>
            <a:r>
              <a:rPr spc="10" dirty="0"/>
              <a:t>К</a:t>
            </a:r>
            <a:r>
              <a:rPr spc="-229" dirty="0"/>
              <a:t> </a:t>
            </a:r>
            <a:r>
              <a:rPr spc="15" dirty="0"/>
              <a:t>О</a:t>
            </a:r>
            <a:r>
              <a:rPr spc="-225" dirty="0"/>
              <a:t> </a:t>
            </a:r>
            <a:r>
              <a:rPr spc="15" dirty="0"/>
              <a:t>Л</a:t>
            </a:r>
            <a:r>
              <a:rPr spc="-225" dirty="0"/>
              <a:t> </a:t>
            </a:r>
            <a:r>
              <a:rPr spc="15" dirty="0"/>
              <a:t>Л</a:t>
            </a:r>
            <a:r>
              <a:rPr spc="-229" dirty="0"/>
              <a:t> </a:t>
            </a:r>
            <a:r>
              <a:rPr spc="15" dirty="0"/>
              <a:t>Е</a:t>
            </a:r>
            <a:r>
              <a:rPr spc="-225" dirty="0"/>
              <a:t> </a:t>
            </a:r>
            <a:r>
              <a:rPr spc="15" dirty="0"/>
              <a:t>Д</a:t>
            </a:r>
            <a:r>
              <a:rPr spc="-225" dirty="0"/>
              <a:t> </a:t>
            </a:r>
            <a:r>
              <a:rPr spc="20" dirty="0"/>
              <a:t>Ж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748511" y="5735443"/>
            <a:ext cx="3495040" cy="71564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4500" spc="370" dirty="0">
                <a:solidFill>
                  <a:srgbClr val="FFFFFF"/>
                </a:solidFill>
                <a:latin typeface="Liberation Sans"/>
                <a:cs typeface="Liberation Sans"/>
              </a:rPr>
              <a:t>ЛИДЕР</a:t>
            </a:r>
            <a:r>
              <a:rPr sz="3550" spc="370" dirty="0">
                <a:solidFill>
                  <a:srgbClr val="FFFFFF"/>
                </a:solidFill>
                <a:latin typeface="Arial"/>
                <a:cs typeface="Arial"/>
              </a:rPr>
              <a:t>-</a:t>
            </a:r>
            <a:r>
              <a:rPr sz="3200" spc="370" dirty="0">
                <a:solidFill>
                  <a:srgbClr val="FFFFFF"/>
                </a:solidFill>
                <a:latin typeface="Arial"/>
                <a:cs typeface="Arial"/>
              </a:rPr>
              <a:t>2019</a:t>
            </a:r>
            <a:endParaRPr sz="32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292100" y="1973059"/>
            <a:ext cx="8247380" cy="71564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4500" spc="10" dirty="0">
                <a:solidFill>
                  <a:srgbClr val="FFFFFF"/>
                </a:solidFill>
                <a:latin typeface="Liberation Sans"/>
                <a:cs typeface="Liberation Sans"/>
              </a:rPr>
              <a:t>СТУДЕНЧЕСКАЯ </a:t>
            </a:r>
            <a:r>
              <a:rPr sz="4500" spc="15" dirty="0">
                <a:solidFill>
                  <a:srgbClr val="FFFFFF"/>
                </a:solidFill>
                <a:latin typeface="Liberation Sans"/>
                <a:cs typeface="Liberation Sans"/>
              </a:rPr>
              <a:t>ВЕСНА</a:t>
            </a:r>
            <a:r>
              <a:rPr sz="4500" spc="-215" dirty="0">
                <a:solidFill>
                  <a:srgbClr val="FFFFFF"/>
                </a:solidFill>
                <a:latin typeface="Liberation Sans"/>
                <a:cs typeface="Liberation Sans"/>
              </a:rPr>
              <a:t> </a:t>
            </a:r>
            <a:r>
              <a:rPr sz="3200" spc="795" dirty="0">
                <a:solidFill>
                  <a:srgbClr val="FFFFFF"/>
                </a:solidFill>
                <a:latin typeface="Arial"/>
                <a:cs typeface="Arial"/>
              </a:rPr>
              <a:t>2019</a:t>
            </a:r>
            <a:endParaRPr sz="3200">
              <a:latin typeface="Arial"/>
              <a:cs typeface="Aria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1208460" y="9414022"/>
            <a:ext cx="0" cy="118110"/>
          </a:xfrm>
          <a:custGeom>
            <a:avLst/>
            <a:gdLst/>
            <a:ahLst/>
            <a:cxnLst/>
            <a:rect l="l" t="t" r="r" b="b"/>
            <a:pathLst>
              <a:path h="118109">
                <a:moveTo>
                  <a:pt x="0" y="0"/>
                </a:moveTo>
                <a:lnTo>
                  <a:pt x="0" y="117500"/>
                </a:lnTo>
              </a:path>
            </a:pathLst>
          </a:custGeom>
          <a:ln w="78628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687014" y="9414022"/>
            <a:ext cx="0" cy="118110"/>
          </a:xfrm>
          <a:custGeom>
            <a:avLst/>
            <a:gdLst/>
            <a:ahLst/>
            <a:cxnLst/>
            <a:rect l="l" t="t" r="r" b="b"/>
            <a:pathLst>
              <a:path h="118109">
                <a:moveTo>
                  <a:pt x="0" y="0"/>
                </a:moveTo>
                <a:lnTo>
                  <a:pt x="0" y="117500"/>
                </a:lnTo>
              </a:path>
            </a:pathLst>
          </a:custGeom>
          <a:ln w="78628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888827" y="9211874"/>
            <a:ext cx="118110" cy="0"/>
          </a:xfrm>
          <a:custGeom>
            <a:avLst/>
            <a:gdLst/>
            <a:ahLst/>
            <a:cxnLst/>
            <a:rect l="l" t="t" r="r" b="b"/>
            <a:pathLst>
              <a:path w="118109">
                <a:moveTo>
                  <a:pt x="0" y="0"/>
                </a:moveTo>
                <a:lnTo>
                  <a:pt x="117819" y="0"/>
                </a:lnTo>
              </a:path>
            </a:pathLst>
          </a:custGeom>
          <a:ln w="78628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888827" y="9733335"/>
            <a:ext cx="118110" cy="0"/>
          </a:xfrm>
          <a:custGeom>
            <a:avLst/>
            <a:gdLst/>
            <a:ahLst/>
            <a:cxnLst/>
            <a:rect l="l" t="t" r="r" b="b"/>
            <a:pathLst>
              <a:path w="118109">
                <a:moveTo>
                  <a:pt x="0" y="0"/>
                </a:moveTo>
                <a:lnTo>
                  <a:pt x="117819" y="0"/>
                </a:lnTo>
              </a:path>
            </a:pathLst>
          </a:custGeom>
          <a:ln w="78628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1006647" y="9212092"/>
            <a:ext cx="241300" cy="0"/>
          </a:xfrm>
          <a:custGeom>
            <a:avLst/>
            <a:gdLst/>
            <a:ahLst/>
            <a:cxnLst/>
            <a:rect l="l" t="t" r="r" b="b"/>
            <a:pathLst>
              <a:path w="241300">
                <a:moveTo>
                  <a:pt x="0" y="0"/>
                </a:moveTo>
                <a:lnTo>
                  <a:pt x="241126" y="0"/>
                </a:lnTo>
              </a:path>
            </a:pathLst>
          </a:custGeom>
          <a:ln w="7874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1208460" y="9251462"/>
            <a:ext cx="0" cy="162560"/>
          </a:xfrm>
          <a:custGeom>
            <a:avLst/>
            <a:gdLst/>
            <a:ahLst/>
            <a:cxnLst/>
            <a:rect l="l" t="t" r="r" b="b"/>
            <a:pathLst>
              <a:path h="162559">
                <a:moveTo>
                  <a:pt x="0" y="0"/>
                </a:moveTo>
                <a:lnTo>
                  <a:pt x="0" y="162560"/>
                </a:lnTo>
              </a:path>
            </a:pathLst>
          </a:custGeom>
          <a:ln w="78628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647700" y="9212092"/>
            <a:ext cx="241300" cy="0"/>
          </a:xfrm>
          <a:custGeom>
            <a:avLst/>
            <a:gdLst/>
            <a:ahLst/>
            <a:cxnLst/>
            <a:rect l="l" t="t" r="r" b="b"/>
            <a:pathLst>
              <a:path w="241300">
                <a:moveTo>
                  <a:pt x="0" y="0"/>
                </a:moveTo>
                <a:lnTo>
                  <a:pt x="241126" y="0"/>
                </a:lnTo>
              </a:path>
            </a:pathLst>
          </a:custGeom>
          <a:ln w="7874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687014" y="9251462"/>
            <a:ext cx="0" cy="162560"/>
          </a:xfrm>
          <a:custGeom>
            <a:avLst/>
            <a:gdLst/>
            <a:ahLst/>
            <a:cxnLst/>
            <a:rect l="l" t="t" r="r" b="b"/>
            <a:pathLst>
              <a:path h="162559">
                <a:moveTo>
                  <a:pt x="0" y="0"/>
                </a:moveTo>
                <a:lnTo>
                  <a:pt x="0" y="162560"/>
                </a:lnTo>
              </a:path>
            </a:pathLst>
          </a:custGeom>
          <a:ln w="78628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1208460" y="9531522"/>
            <a:ext cx="0" cy="162560"/>
          </a:xfrm>
          <a:custGeom>
            <a:avLst/>
            <a:gdLst/>
            <a:ahLst/>
            <a:cxnLst/>
            <a:rect l="l" t="t" r="r" b="b"/>
            <a:pathLst>
              <a:path h="162559">
                <a:moveTo>
                  <a:pt x="0" y="0"/>
                </a:moveTo>
                <a:lnTo>
                  <a:pt x="0" y="162559"/>
                </a:lnTo>
              </a:path>
            </a:pathLst>
          </a:custGeom>
          <a:ln w="78628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1006647" y="9733453"/>
            <a:ext cx="241300" cy="0"/>
          </a:xfrm>
          <a:custGeom>
            <a:avLst/>
            <a:gdLst/>
            <a:ahLst/>
            <a:cxnLst/>
            <a:rect l="l" t="t" r="r" b="b"/>
            <a:pathLst>
              <a:path w="241300">
                <a:moveTo>
                  <a:pt x="0" y="0"/>
                </a:moveTo>
                <a:lnTo>
                  <a:pt x="241126" y="0"/>
                </a:lnTo>
              </a:path>
            </a:pathLst>
          </a:custGeom>
          <a:ln w="7873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687014" y="9531522"/>
            <a:ext cx="0" cy="162560"/>
          </a:xfrm>
          <a:custGeom>
            <a:avLst/>
            <a:gdLst/>
            <a:ahLst/>
            <a:cxnLst/>
            <a:rect l="l" t="t" r="r" b="b"/>
            <a:pathLst>
              <a:path h="162559">
                <a:moveTo>
                  <a:pt x="0" y="0"/>
                </a:moveTo>
                <a:lnTo>
                  <a:pt x="0" y="162559"/>
                </a:lnTo>
              </a:path>
            </a:pathLst>
          </a:custGeom>
          <a:ln w="78628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647700" y="9733453"/>
            <a:ext cx="241300" cy="0"/>
          </a:xfrm>
          <a:custGeom>
            <a:avLst/>
            <a:gdLst/>
            <a:ahLst/>
            <a:cxnLst/>
            <a:rect l="l" t="t" r="r" b="b"/>
            <a:pathLst>
              <a:path w="241300">
                <a:moveTo>
                  <a:pt x="0" y="0"/>
                </a:moveTo>
                <a:lnTo>
                  <a:pt x="241126" y="0"/>
                </a:lnTo>
              </a:path>
            </a:pathLst>
          </a:custGeom>
          <a:ln w="7873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pc="10" dirty="0"/>
              <a:t>К</a:t>
            </a:r>
            <a:r>
              <a:rPr spc="-229" dirty="0"/>
              <a:t> </a:t>
            </a:r>
            <a:r>
              <a:rPr spc="10" dirty="0"/>
              <a:t>У</a:t>
            </a:r>
            <a:r>
              <a:rPr spc="-225" dirty="0"/>
              <a:t> </a:t>
            </a:r>
            <a:r>
              <a:rPr spc="15" dirty="0"/>
              <a:t>Р</a:t>
            </a:r>
            <a:r>
              <a:rPr spc="-229" dirty="0"/>
              <a:t> </a:t>
            </a:r>
            <a:r>
              <a:rPr spc="10" dirty="0"/>
              <a:t>Г</a:t>
            </a:r>
            <a:r>
              <a:rPr spc="-225" dirty="0"/>
              <a:t> </a:t>
            </a:r>
            <a:r>
              <a:rPr spc="15" dirty="0"/>
              <a:t>А</a:t>
            </a:r>
            <a:r>
              <a:rPr spc="-225" dirty="0"/>
              <a:t> </a:t>
            </a:r>
            <a:r>
              <a:rPr spc="15" dirty="0"/>
              <a:t>Н</a:t>
            </a:r>
            <a:r>
              <a:rPr spc="-229" dirty="0"/>
              <a:t> </a:t>
            </a:r>
            <a:r>
              <a:rPr spc="15" dirty="0"/>
              <a:t>С</a:t>
            </a:r>
            <a:r>
              <a:rPr spc="-225" dirty="0"/>
              <a:t> </a:t>
            </a:r>
            <a:r>
              <a:rPr spc="10" dirty="0"/>
              <a:t>К</a:t>
            </a:r>
            <a:r>
              <a:rPr spc="-225" dirty="0"/>
              <a:t> </a:t>
            </a:r>
            <a:r>
              <a:rPr spc="15" dirty="0"/>
              <a:t>И</a:t>
            </a:r>
            <a:r>
              <a:rPr spc="-229" dirty="0"/>
              <a:t> </a:t>
            </a:r>
            <a:r>
              <a:rPr spc="15" dirty="0"/>
              <a:t>Й</a:t>
            </a:r>
          </a:p>
          <a:p>
            <a:pPr marL="12700" marR="5080">
              <a:lnSpc>
                <a:spcPct val="114999"/>
              </a:lnSpc>
            </a:pPr>
            <a:r>
              <a:rPr spc="15" dirty="0"/>
              <a:t>П</a:t>
            </a:r>
            <a:r>
              <a:rPr spc="-235" dirty="0"/>
              <a:t> </a:t>
            </a:r>
            <a:r>
              <a:rPr spc="15" dirty="0"/>
              <a:t>Е</a:t>
            </a:r>
            <a:r>
              <a:rPr spc="-229" dirty="0"/>
              <a:t> </a:t>
            </a:r>
            <a:r>
              <a:rPr spc="15" dirty="0"/>
              <a:t>Д</a:t>
            </a:r>
            <a:r>
              <a:rPr spc="-229" dirty="0"/>
              <a:t> </a:t>
            </a:r>
            <a:r>
              <a:rPr spc="15" dirty="0"/>
              <a:t>А</a:t>
            </a:r>
            <a:r>
              <a:rPr spc="-229" dirty="0"/>
              <a:t> </a:t>
            </a:r>
            <a:r>
              <a:rPr spc="10" dirty="0"/>
              <a:t>Г</a:t>
            </a:r>
            <a:r>
              <a:rPr spc="-229" dirty="0"/>
              <a:t> </a:t>
            </a:r>
            <a:r>
              <a:rPr spc="15" dirty="0"/>
              <a:t>О</a:t>
            </a:r>
            <a:r>
              <a:rPr spc="-229" dirty="0"/>
              <a:t> </a:t>
            </a:r>
            <a:r>
              <a:rPr spc="10" dirty="0"/>
              <a:t>Г</a:t>
            </a:r>
            <a:r>
              <a:rPr spc="-229" dirty="0"/>
              <a:t> </a:t>
            </a:r>
            <a:r>
              <a:rPr spc="15" dirty="0"/>
              <a:t>И</a:t>
            </a:r>
            <a:r>
              <a:rPr spc="-229" dirty="0"/>
              <a:t> </a:t>
            </a:r>
            <a:r>
              <a:rPr spc="15" dirty="0"/>
              <a:t>Ч</a:t>
            </a:r>
            <a:r>
              <a:rPr spc="-229" dirty="0"/>
              <a:t> </a:t>
            </a:r>
            <a:r>
              <a:rPr spc="15" dirty="0"/>
              <a:t>Е</a:t>
            </a:r>
            <a:r>
              <a:rPr spc="-229" dirty="0"/>
              <a:t> </a:t>
            </a:r>
            <a:r>
              <a:rPr spc="15" dirty="0"/>
              <a:t>С</a:t>
            </a:r>
            <a:r>
              <a:rPr spc="-235" dirty="0"/>
              <a:t> </a:t>
            </a:r>
            <a:r>
              <a:rPr spc="10" dirty="0"/>
              <a:t>К</a:t>
            </a:r>
            <a:r>
              <a:rPr spc="-229" dirty="0"/>
              <a:t> </a:t>
            </a:r>
            <a:r>
              <a:rPr spc="15" dirty="0"/>
              <a:t>И</a:t>
            </a:r>
            <a:r>
              <a:rPr spc="-229" dirty="0"/>
              <a:t> </a:t>
            </a:r>
            <a:r>
              <a:rPr spc="15" dirty="0"/>
              <a:t>Й  </a:t>
            </a:r>
            <a:r>
              <a:rPr spc="10" dirty="0"/>
              <a:t>К</a:t>
            </a:r>
            <a:r>
              <a:rPr spc="-229" dirty="0"/>
              <a:t> </a:t>
            </a:r>
            <a:r>
              <a:rPr spc="15" dirty="0"/>
              <a:t>О</a:t>
            </a:r>
            <a:r>
              <a:rPr spc="-225" dirty="0"/>
              <a:t> </a:t>
            </a:r>
            <a:r>
              <a:rPr spc="15" dirty="0"/>
              <a:t>Л</a:t>
            </a:r>
            <a:r>
              <a:rPr spc="-225" dirty="0"/>
              <a:t> </a:t>
            </a:r>
            <a:r>
              <a:rPr spc="15" dirty="0"/>
              <a:t>Л</a:t>
            </a:r>
            <a:r>
              <a:rPr spc="-229" dirty="0"/>
              <a:t> </a:t>
            </a:r>
            <a:r>
              <a:rPr spc="15" dirty="0"/>
              <a:t>Е</a:t>
            </a:r>
            <a:r>
              <a:rPr spc="-225" dirty="0"/>
              <a:t> </a:t>
            </a:r>
            <a:r>
              <a:rPr spc="15" dirty="0"/>
              <a:t>Д</a:t>
            </a:r>
            <a:r>
              <a:rPr spc="-225" dirty="0"/>
              <a:t> </a:t>
            </a:r>
            <a:r>
              <a:rPr spc="20" dirty="0"/>
              <a:t>Ж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3"/>
            <a:ext cx="18287999" cy="1028699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9077356" y="4"/>
            <a:ext cx="9210675" cy="10287000"/>
          </a:xfrm>
          <a:custGeom>
            <a:avLst/>
            <a:gdLst/>
            <a:ahLst/>
            <a:cxnLst/>
            <a:rect l="l" t="t" r="r" b="b"/>
            <a:pathLst>
              <a:path w="9210675" h="10287000">
                <a:moveTo>
                  <a:pt x="0" y="0"/>
                </a:moveTo>
                <a:lnTo>
                  <a:pt x="9210644" y="0"/>
                </a:lnTo>
                <a:lnTo>
                  <a:pt x="9210644" y="10286996"/>
                </a:lnTo>
                <a:lnTo>
                  <a:pt x="0" y="10286996"/>
                </a:lnTo>
                <a:lnTo>
                  <a:pt x="0" y="0"/>
                </a:lnTo>
                <a:close/>
              </a:path>
            </a:pathLst>
          </a:custGeom>
          <a:solidFill>
            <a:srgbClr val="F12A29">
              <a:alpha val="8470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9839325" y="1436126"/>
            <a:ext cx="171450" cy="17145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10961290" y="990648"/>
            <a:ext cx="6210300" cy="236855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0480" marR="5080" indent="-18415" algn="just">
              <a:lnSpc>
                <a:spcPct val="129700"/>
              </a:lnSpc>
              <a:spcBef>
                <a:spcPts val="100"/>
              </a:spcBef>
            </a:pPr>
            <a:r>
              <a:rPr sz="3950" spc="150" dirty="0"/>
              <a:t>БЛАГОТВОРИТЕЛЬНЫЙ  </a:t>
            </a:r>
            <a:r>
              <a:rPr sz="3950" spc="140" dirty="0"/>
              <a:t>КОНЦЕРТ </a:t>
            </a:r>
            <a:r>
              <a:rPr sz="3950" spc="5" dirty="0"/>
              <a:t>В </a:t>
            </a:r>
            <a:r>
              <a:rPr sz="3950" spc="140" dirty="0"/>
              <a:t>БОЛЬНИЦЕ  </a:t>
            </a:r>
            <a:r>
              <a:rPr sz="3950" spc="145" dirty="0"/>
              <a:t>ИМ</a:t>
            </a:r>
            <a:r>
              <a:rPr sz="3100" spc="145" dirty="0">
                <a:latin typeface="Arial"/>
                <a:cs typeface="Arial"/>
              </a:rPr>
              <a:t>.</a:t>
            </a:r>
            <a:r>
              <a:rPr sz="3950" spc="145" dirty="0"/>
              <a:t>КРАСНОГО</a:t>
            </a:r>
            <a:r>
              <a:rPr sz="3950" spc="204" dirty="0"/>
              <a:t> </a:t>
            </a:r>
            <a:r>
              <a:rPr sz="3950" spc="135" dirty="0"/>
              <a:t>КРЕСТА</a:t>
            </a:r>
            <a:endParaRPr sz="3950">
              <a:latin typeface="Arial"/>
              <a:cs typeface="Arial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1208460" y="9414053"/>
            <a:ext cx="0" cy="117475"/>
          </a:xfrm>
          <a:custGeom>
            <a:avLst/>
            <a:gdLst/>
            <a:ahLst/>
            <a:cxnLst/>
            <a:rect l="l" t="t" r="r" b="b"/>
            <a:pathLst>
              <a:path h="117475">
                <a:moveTo>
                  <a:pt x="0" y="0"/>
                </a:moveTo>
                <a:lnTo>
                  <a:pt x="0" y="117469"/>
                </a:lnTo>
              </a:path>
            </a:pathLst>
          </a:custGeom>
          <a:ln w="78628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687014" y="9414053"/>
            <a:ext cx="0" cy="117475"/>
          </a:xfrm>
          <a:custGeom>
            <a:avLst/>
            <a:gdLst/>
            <a:ahLst/>
            <a:cxnLst/>
            <a:rect l="l" t="t" r="r" b="b"/>
            <a:pathLst>
              <a:path h="117475">
                <a:moveTo>
                  <a:pt x="0" y="0"/>
                </a:moveTo>
                <a:lnTo>
                  <a:pt x="0" y="117469"/>
                </a:lnTo>
              </a:path>
            </a:pathLst>
          </a:custGeom>
          <a:ln w="78628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888827" y="9211905"/>
            <a:ext cx="118110" cy="0"/>
          </a:xfrm>
          <a:custGeom>
            <a:avLst/>
            <a:gdLst/>
            <a:ahLst/>
            <a:cxnLst/>
            <a:rect l="l" t="t" r="r" b="b"/>
            <a:pathLst>
              <a:path w="118109">
                <a:moveTo>
                  <a:pt x="0" y="0"/>
                </a:moveTo>
                <a:lnTo>
                  <a:pt x="117819" y="0"/>
                </a:lnTo>
              </a:path>
            </a:pathLst>
          </a:custGeom>
          <a:ln w="78628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888827" y="9733335"/>
            <a:ext cx="118110" cy="0"/>
          </a:xfrm>
          <a:custGeom>
            <a:avLst/>
            <a:gdLst/>
            <a:ahLst/>
            <a:cxnLst/>
            <a:rect l="l" t="t" r="r" b="b"/>
            <a:pathLst>
              <a:path w="118109">
                <a:moveTo>
                  <a:pt x="0" y="0"/>
                </a:moveTo>
                <a:lnTo>
                  <a:pt x="117819" y="0"/>
                </a:lnTo>
              </a:path>
            </a:pathLst>
          </a:custGeom>
          <a:ln w="78628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1006647" y="9212122"/>
            <a:ext cx="241300" cy="0"/>
          </a:xfrm>
          <a:custGeom>
            <a:avLst/>
            <a:gdLst/>
            <a:ahLst/>
            <a:cxnLst/>
            <a:rect l="l" t="t" r="r" b="b"/>
            <a:pathLst>
              <a:path w="241300">
                <a:moveTo>
                  <a:pt x="0" y="0"/>
                </a:moveTo>
                <a:lnTo>
                  <a:pt x="241126" y="0"/>
                </a:lnTo>
              </a:path>
            </a:pathLst>
          </a:custGeom>
          <a:ln w="7874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1208460" y="9251493"/>
            <a:ext cx="0" cy="162560"/>
          </a:xfrm>
          <a:custGeom>
            <a:avLst/>
            <a:gdLst/>
            <a:ahLst/>
            <a:cxnLst/>
            <a:rect l="l" t="t" r="r" b="b"/>
            <a:pathLst>
              <a:path h="162559">
                <a:moveTo>
                  <a:pt x="0" y="0"/>
                </a:moveTo>
                <a:lnTo>
                  <a:pt x="0" y="162560"/>
                </a:lnTo>
              </a:path>
            </a:pathLst>
          </a:custGeom>
          <a:ln w="78628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647700" y="9212122"/>
            <a:ext cx="241300" cy="0"/>
          </a:xfrm>
          <a:custGeom>
            <a:avLst/>
            <a:gdLst/>
            <a:ahLst/>
            <a:cxnLst/>
            <a:rect l="l" t="t" r="r" b="b"/>
            <a:pathLst>
              <a:path w="241300">
                <a:moveTo>
                  <a:pt x="0" y="0"/>
                </a:moveTo>
                <a:lnTo>
                  <a:pt x="241126" y="0"/>
                </a:lnTo>
              </a:path>
            </a:pathLst>
          </a:custGeom>
          <a:ln w="7874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687014" y="9251493"/>
            <a:ext cx="0" cy="162560"/>
          </a:xfrm>
          <a:custGeom>
            <a:avLst/>
            <a:gdLst/>
            <a:ahLst/>
            <a:cxnLst/>
            <a:rect l="l" t="t" r="r" b="b"/>
            <a:pathLst>
              <a:path h="162559">
                <a:moveTo>
                  <a:pt x="0" y="0"/>
                </a:moveTo>
                <a:lnTo>
                  <a:pt x="0" y="162560"/>
                </a:lnTo>
              </a:path>
            </a:pathLst>
          </a:custGeom>
          <a:ln w="78628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1208460" y="9531522"/>
            <a:ext cx="0" cy="162560"/>
          </a:xfrm>
          <a:custGeom>
            <a:avLst/>
            <a:gdLst/>
            <a:ahLst/>
            <a:cxnLst/>
            <a:rect l="l" t="t" r="r" b="b"/>
            <a:pathLst>
              <a:path h="162559">
                <a:moveTo>
                  <a:pt x="0" y="0"/>
                </a:moveTo>
                <a:lnTo>
                  <a:pt x="0" y="162559"/>
                </a:lnTo>
              </a:path>
            </a:pathLst>
          </a:custGeom>
          <a:ln w="78628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1006647" y="9733453"/>
            <a:ext cx="241300" cy="0"/>
          </a:xfrm>
          <a:custGeom>
            <a:avLst/>
            <a:gdLst/>
            <a:ahLst/>
            <a:cxnLst/>
            <a:rect l="l" t="t" r="r" b="b"/>
            <a:pathLst>
              <a:path w="241300">
                <a:moveTo>
                  <a:pt x="0" y="0"/>
                </a:moveTo>
                <a:lnTo>
                  <a:pt x="241126" y="0"/>
                </a:lnTo>
              </a:path>
            </a:pathLst>
          </a:custGeom>
          <a:ln w="7873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687014" y="9531522"/>
            <a:ext cx="0" cy="162560"/>
          </a:xfrm>
          <a:custGeom>
            <a:avLst/>
            <a:gdLst/>
            <a:ahLst/>
            <a:cxnLst/>
            <a:rect l="l" t="t" r="r" b="b"/>
            <a:pathLst>
              <a:path h="162559">
                <a:moveTo>
                  <a:pt x="0" y="0"/>
                </a:moveTo>
                <a:lnTo>
                  <a:pt x="0" y="162559"/>
                </a:lnTo>
              </a:path>
            </a:pathLst>
          </a:custGeom>
          <a:ln w="78628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647700" y="9733453"/>
            <a:ext cx="241300" cy="0"/>
          </a:xfrm>
          <a:custGeom>
            <a:avLst/>
            <a:gdLst/>
            <a:ahLst/>
            <a:cxnLst/>
            <a:rect l="l" t="t" r="r" b="b"/>
            <a:pathLst>
              <a:path w="241300">
                <a:moveTo>
                  <a:pt x="0" y="0"/>
                </a:moveTo>
                <a:lnTo>
                  <a:pt x="241126" y="0"/>
                </a:lnTo>
              </a:path>
            </a:pathLst>
          </a:custGeom>
          <a:ln w="7873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9744075" y="6408176"/>
            <a:ext cx="171450" cy="17145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 txBox="1"/>
          <p:nvPr/>
        </p:nvSpPr>
        <p:spPr>
          <a:xfrm>
            <a:off x="10339337" y="6140015"/>
            <a:ext cx="7263765" cy="138112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10"/>
              </a:spcBef>
            </a:pPr>
            <a:r>
              <a:rPr sz="3950" spc="145" dirty="0">
                <a:solidFill>
                  <a:srgbClr val="FFFFFF"/>
                </a:solidFill>
                <a:latin typeface="Liberation Sans"/>
                <a:cs typeface="Liberation Sans"/>
              </a:rPr>
              <a:t>УЧАСТНИКИ </a:t>
            </a:r>
            <a:r>
              <a:rPr sz="3950" spc="135" dirty="0">
                <a:solidFill>
                  <a:srgbClr val="FFFFFF"/>
                </a:solidFill>
                <a:latin typeface="Liberation Sans"/>
                <a:cs typeface="Liberation Sans"/>
              </a:rPr>
              <a:t>ФОРУМА</a:t>
            </a:r>
            <a:r>
              <a:rPr sz="3950" spc="270" dirty="0">
                <a:solidFill>
                  <a:srgbClr val="FFFFFF"/>
                </a:solidFill>
                <a:latin typeface="Liberation Sans"/>
                <a:cs typeface="Liberation Sans"/>
              </a:rPr>
              <a:t> </a:t>
            </a:r>
            <a:r>
              <a:rPr sz="3950" spc="120" dirty="0">
                <a:solidFill>
                  <a:srgbClr val="FFFFFF"/>
                </a:solidFill>
                <a:latin typeface="Liberation Sans"/>
                <a:cs typeface="Liberation Sans"/>
              </a:rPr>
              <a:t>УТРО</a:t>
            </a:r>
            <a:endParaRPr sz="3950">
              <a:latin typeface="Liberation Sans"/>
              <a:cs typeface="Liberation Sans"/>
            </a:endParaRPr>
          </a:p>
          <a:p>
            <a:pPr algn="ctr">
              <a:lnSpc>
                <a:spcPct val="100000"/>
              </a:lnSpc>
              <a:spcBef>
                <a:spcPts val="2560"/>
              </a:spcBef>
            </a:pPr>
            <a:r>
              <a:rPr sz="2800" spc="815" dirty="0">
                <a:solidFill>
                  <a:srgbClr val="FFFFFF"/>
                </a:solidFill>
                <a:latin typeface="Arial"/>
                <a:cs typeface="Arial"/>
              </a:rPr>
              <a:t>2019</a:t>
            </a:r>
            <a:endParaRPr sz="2800">
              <a:latin typeface="Arial"/>
              <a:cs typeface="Arial"/>
            </a:endParaRPr>
          </a:p>
        </p:txBody>
      </p:sp>
      <p:sp>
        <p:nvSpPr>
          <p:cNvPr id="20" name="object 20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pc="10" dirty="0"/>
              <a:t>К</a:t>
            </a:r>
            <a:r>
              <a:rPr spc="-229" dirty="0"/>
              <a:t> </a:t>
            </a:r>
            <a:r>
              <a:rPr spc="10" dirty="0"/>
              <a:t>У</a:t>
            </a:r>
            <a:r>
              <a:rPr spc="-225" dirty="0"/>
              <a:t> </a:t>
            </a:r>
            <a:r>
              <a:rPr spc="15" dirty="0"/>
              <a:t>Р</a:t>
            </a:r>
            <a:r>
              <a:rPr spc="-229" dirty="0"/>
              <a:t> </a:t>
            </a:r>
            <a:r>
              <a:rPr spc="10" dirty="0"/>
              <a:t>Г</a:t>
            </a:r>
            <a:r>
              <a:rPr spc="-225" dirty="0"/>
              <a:t> </a:t>
            </a:r>
            <a:r>
              <a:rPr spc="15" dirty="0"/>
              <a:t>А</a:t>
            </a:r>
            <a:r>
              <a:rPr spc="-225" dirty="0"/>
              <a:t> </a:t>
            </a:r>
            <a:r>
              <a:rPr spc="15" dirty="0"/>
              <a:t>Н</a:t>
            </a:r>
            <a:r>
              <a:rPr spc="-229" dirty="0"/>
              <a:t> </a:t>
            </a:r>
            <a:r>
              <a:rPr spc="15" dirty="0"/>
              <a:t>С</a:t>
            </a:r>
            <a:r>
              <a:rPr spc="-225" dirty="0"/>
              <a:t> </a:t>
            </a:r>
            <a:r>
              <a:rPr spc="10" dirty="0"/>
              <a:t>К</a:t>
            </a:r>
            <a:r>
              <a:rPr spc="-225" dirty="0"/>
              <a:t> </a:t>
            </a:r>
            <a:r>
              <a:rPr spc="15" dirty="0"/>
              <a:t>И</a:t>
            </a:r>
            <a:r>
              <a:rPr spc="-229" dirty="0"/>
              <a:t> </a:t>
            </a:r>
            <a:r>
              <a:rPr spc="15" dirty="0"/>
              <a:t>Й</a:t>
            </a:r>
          </a:p>
          <a:p>
            <a:pPr marL="12700" marR="5080">
              <a:lnSpc>
                <a:spcPct val="114999"/>
              </a:lnSpc>
            </a:pPr>
            <a:r>
              <a:rPr spc="15" dirty="0"/>
              <a:t>П</a:t>
            </a:r>
            <a:r>
              <a:rPr spc="-235" dirty="0"/>
              <a:t> </a:t>
            </a:r>
            <a:r>
              <a:rPr spc="15" dirty="0"/>
              <a:t>Е</a:t>
            </a:r>
            <a:r>
              <a:rPr spc="-229" dirty="0"/>
              <a:t> </a:t>
            </a:r>
            <a:r>
              <a:rPr spc="15" dirty="0"/>
              <a:t>Д</a:t>
            </a:r>
            <a:r>
              <a:rPr spc="-229" dirty="0"/>
              <a:t> </a:t>
            </a:r>
            <a:r>
              <a:rPr spc="15" dirty="0"/>
              <a:t>А</a:t>
            </a:r>
            <a:r>
              <a:rPr spc="-229" dirty="0"/>
              <a:t> </a:t>
            </a:r>
            <a:r>
              <a:rPr spc="10" dirty="0"/>
              <a:t>Г</a:t>
            </a:r>
            <a:r>
              <a:rPr spc="-229" dirty="0"/>
              <a:t> </a:t>
            </a:r>
            <a:r>
              <a:rPr spc="15" dirty="0"/>
              <a:t>О</a:t>
            </a:r>
            <a:r>
              <a:rPr spc="-229" dirty="0"/>
              <a:t> </a:t>
            </a:r>
            <a:r>
              <a:rPr spc="10" dirty="0"/>
              <a:t>Г</a:t>
            </a:r>
            <a:r>
              <a:rPr spc="-229" dirty="0"/>
              <a:t> </a:t>
            </a:r>
            <a:r>
              <a:rPr spc="15" dirty="0"/>
              <a:t>И</a:t>
            </a:r>
            <a:r>
              <a:rPr spc="-229" dirty="0"/>
              <a:t> </a:t>
            </a:r>
            <a:r>
              <a:rPr spc="15" dirty="0"/>
              <a:t>Ч</a:t>
            </a:r>
            <a:r>
              <a:rPr spc="-229" dirty="0"/>
              <a:t> </a:t>
            </a:r>
            <a:r>
              <a:rPr spc="15" dirty="0"/>
              <a:t>Е</a:t>
            </a:r>
            <a:r>
              <a:rPr spc="-229" dirty="0"/>
              <a:t> </a:t>
            </a:r>
            <a:r>
              <a:rPr spc="15" dirty="0"/>
              <a:t>С</a:t>
            </a:r>
            <a:r>
              <a:rPr spc="-235" dirty="0"/>
              <a:t> </a:t>
            </a:r>
            <a:r>
              <a:rPr spc="10" dirty="0"/>
              <a:t>К</a:t>
            </a:r>
            <a:r>
              <a:rPr spc="-229" dirty="0"/>
              <a:t> </a:t>
            </a:r>
            <a:r>
              <a:rPr spc="15" dirty="0"/>
              <a:t>И</a:t>
            </a:r>
            <a:r>
              <a:rPr spc="-229" dirty="0"/>
              <a:t> </a:t>
            </a:r>
            <a:r>
              <a:rPr spc="15" dirty="0"/>
              <a:t>Й  </a:t>
            </a:r>
            <a:r>
              <a:rPr spc="10" dirty="0"/>
              <a:t>К</a:t>
            </a:r>
            <a:r>
              <a:rPr spc="-229" dirty="0"/>
              <a:t> </a:t>
            </a:r>
            <a:r>
              <a:rPr spc="15" dirty="0"/>
              <a:t>О</a:t>
            </a:r>
            <a:r>
              <a:rPr spc="-225" dirty="0"/>
              <a:t> </a:t>
            </a:r>
            <a:r>
              <a:rPr spc="15" dirty="0"/>
              <a:t>Л</a:t>
            </a:r>
            <a:r>
              <a:rPr spc="-225" dirty="0"/>
              <a:t> </a:t>
            </a:r>
            <a:r>
              <a:rPr spc="15" dirty="0"/>
              <a:t>Л</a:t>
            </a:r>
            <a:r>
              <a:rPr spc="-229" dirty="0"/>
              <a:t> </a:t>
            </a:r>
            <a:r>
              <a:rPr spc="15" dirty="0"/>
              <a:t>Е</a:t>
            </a:r>
            <a:r>
              <a:rPr spc="-225" dirty="0"/>
              <a:t> </a:t>
            </a:r>
            <a:r>
              <a:rPr spc="15" dirty="0"/>
              <a:t>Д</a:t>
            </a:r>
            <a:r>
              <a:rPr spc="-225" dirty="0"/>
              <a:t> </a:t>
            </a:r>
            <a:r>
              <a:rPr spc="20" dirty="0"/>
              <a:t>Ж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8287999" cy="1028699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0" y="0"/>
            <a:ext cx="18288000" cy="3600450"/>
          </a:xfrm>
          <a:custGeom>
            <a:avLst/>
            <a:gdLst/>
            <a:ahLst/>
            <a:cxnLst/>
            <a:rect l="l" t="t" r="r" b="b"/>
            <a:pathLst>
              <a:path w="18288000" h="3600450">
                <a:moveTo>
                  <a:pt x="0" y="0"/>
                </a:moveTo>
                <a:lnTo>
                  <a:pt x="18287999" y="0"/>
                </a:lnTo>
                <a:lnTo>
                  <a:pt x="18287999" y="3600449"/>
                </a:lnTo>
                <a:lnTo>
                  <a:pt x="0" y="3600449"/>
                </a:lnTo>
                <a:lnTo>
                  <a:pt x="0" y="0"/>
                </a:lnTo>
                <a:close/>
              </a:path>
            </a:pathLst>
          </a:custGeom>
          <a:solidFill>
            <a:srgbClr val="F12A29">
              <a:alpha val="8470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pc="-15" dirty="0"/>
              <a:t>СОЦИАЛЬНАЯ</a:t>
            </a:r>
            <a:r>
              <a:rPr spc="-190" dirty="0"/>
              <a:t> </a:t>
            </a:r>
            <a:r>
              <a:rPr spc="-10" dirty="0"/>
              <a:t>АКТИВНОСТЬ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3635821" y="1271609"/>
            <a:ext cx="11369040" cy="1965960"/>
          </a:xfrm>
          <a:prstGeom prst="rect">
            <a:avLst/>
          </a:prstGeom>
        </p:spPr>
        <p:txBody>
          <a:bodyPr vert="horz" wrap="square" lIns="0" tIns="150495" rIns="0" bIns="0" rtlCol="0">
            <a:spAutoFit/>
          </a:bodyPr>
          <a:lstStyle/>
          <a:p>
            <a:pPr marL="12700" marR="5080" indent="1717675">
              <a:lnSpc>
                <a:spcPts val="7130"/>
              </a:lnSpc>
              <a:spcBef>
                <a:spcPts val="1185"/>
              </a:spcBef>
            </a:pPr>
            <a:r>
              <a:rPr sz="5300" spc="-200" dirty="0">
                <a:solidFill>
                  <a:srgbClr val="FFFFFF"/>
                </a:solidFill>
                <a:latin typeface="Arial"/>
                <a:cs typeface="Arial"/>
              </a:rPr>
              <a:t>– </a:t>
            </a:r>
            <a:r>
              <a:rPr sz="6800" spc="-10" dirty="0">
                <a:solidFill>
                  <a:srgbClr val="FFFFFF"/>
                </a:solidFill>
                <a:latin typeface="Liberation Sans"/>
                <a:cs typeface="Liberation Sans"/>
              </a:rPr>
              <a:t>ЗАЛОГ УСПЕХА В  </a:t>
            </a:r>
            <a:r>
              <a:rPr sz="6800" spc="-15" dirty="0">
                <a:solidFill>
                  <a:srgbClr val="FFFFFF"/>
                </a:solidFill>
                <a:latin typeface="Liberation Sans"/>
                <a:cs typeface="Liberation Sans"/>
              </a:rPr>
              <a:t>НАСТОЯЩЕМ </a:t>
            </a:r>
            <a:r>
              <a:rPr sz="6800" spc="-10" dirty="0">
                <a:solidFill>
                  <a:srgbClr val="FFFFFF"/>
                </a:solidFill>
                <a:latin typeface="Liberation Sans"/>
                <a:cs typeface="Liberation Sans"/>
              </a:rPr>
              <a:t>И</a:t>
            </a:r>
            <a:r>
              <a:rPr sz="6800" spc="-310" dirty="0">
                <a:solidFill>
                  <a:srgbClr val="FFFFFF"/>
                </a:solidFill>
                <a:latin typeface="Liberation Sans"/>
                <a:cs typeface="Liberation Sans"/>
              </a:rPr>
              <a:t> </a:t>
            </a:r>
            <a:r>
              <a:rPr sz="6800" spc="-10" dirty="0">
                <a:solidFill>
                  <a:srgbClr val="FFFFFF"/>
                </a:solidFill>
                <a:latin typeface="Liberation Sans"/>
                <a:cs typeface="Liberation Sans"/>
              </a:rPr>
              <a:t>БУДУЩЕМ</a:t>
            </a:r>
            <a:r>
              <a:rPr sz="5300" spc="-10" dirty="0">
                <a:solidFill>
                  <a:srgbClr val="FFFFFF"/>
                </a:solidFill>
                <a:latin typeface="Arial"/>
                <a:cs typeface="Arial"/>
              </a:rPr>
              <a:t>.</a:t>
            </a:r>
            <a:endParaRPr sz="5300">
              <a:latin typeface="Arial"/>
              <a:cs typeface="Arial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1208460" y="9414022"/>
            <a:ext cx="0" cy="118110"/>
          </a:xfrm>
          <a:custGeom>
            <a:avLst/>
            <a:gdLst/>
            <a:ahLst/>
            <a:cxnLst/>
            <a:rect l="l" t="t" r="r" b="b"/>
            <a:pathLst>
              <a:path h="118109">
                <a:moveTo>
                  <a:pt x="0" y="0"/>
                </a:moveTo>
                <a:lnTo>
                  <a:pt x="0" y="117500"/>
                </a:lnTo>
              </a:path>
            </a:pathLst>
          </a:custGeom>
          <a:ln w="78628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687014" y="9414022"/>
            <a:ext cx="0" cy="118110"/>
          </a:xfrm>
          <a:custGeom>
            <a:avLst/>
            <a:gdLst/>
            <a:ahLst/>
            <a:cxnLst/>
            <a:rect l="l" t="t" r="r" b="b"/>
            <a:pathLst>
              <a:path h="118109">
                <a:moveTo>
                  <a:pt x="0" y="0"/>
                </a:moveTo>
                <a:lnTo>
                  <a:pt x="0" y="117500"/>
                </a:lnTo>
              </a:path>
            </a:pathLst>
          </a:custGeom>
          <a:ln w="78628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888827" y="9211874"/>
            <a:ext cx="118110" cy="0"/>
          </a:xfrm>
          <a:custGeom>
            <a:avLst/>
            <a:gdLst/>
            <a:ahLst/>
            <a:cxnLst/>
            <a:rect l="l" t="t" r="r" b="b"/>
            <a:pathLst>
              <a:path w="118109">
                <a:moveTo>
                  <a:pt x="0" y="0"/>
                </a:moveTo>
                <a:lnTo>
                  <a:pt x="117819" y="0"/>
                </a:lnTo>
              </a:path>
            </a:pathLst>
          </a:custGeom>
          <a:ln w="78628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888827" y="9733335"/>
            <a:ext cx="118110" cy="0"/>
          </a:xfrm>
          <a:custGeom>
            <a:avLst/>
            <a:gdLst/>
            <a:ahLst/>
            <a:cxnLst/>
            <a:rect l="l" t="t" r="r" b="b"/>
            <a:pathLst>
              <a:path w="118109">
                <a:moveTo>
                  <a:pt x="0" y="0"/>
                </a:moveTo>
                <a:lnTo>
                  <a:pt x="117819" y="0"/>
                </a:lnTo>
              </a:path>
            </a:pathLst>
          </a:custGeom>
          <a:ln w="78628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1006647" y="9212092"/>
            <a:ext cx="241300" cy="0"/>
          </a:xfrm>
          <a:custGeom>
            <a:avLst/>
            <a:gdLst/>
            <a:ahLst/>
            <a:cxnLst/>
            <a:rect l="l" t="t" r="r" b="b"/>
            <a:pathLst>
              <a:path w="241300">
                <a:moveTo>
                  <a:pt x="0" y="0"/>
                </a:moveTo>
                <a:lnTo>
                  <a:pt x="241126" y="0"/>
                </a:lnTo>
              </a:path>
            </a:pathLst>
          </a:custGeom>
          <a:ln w="7874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1208460" y="9251462"/>
            <a:ext cx="0" cy="162560"/>
          </a:xfrm>
          <a:custGeom>
            <a:avLst/>
            <a:gdLst/>
            <a:ahLst/>
            <a:cxnLst/>
            <a:rect l="l" t="t" r="r" b="b"/>
            <a:pathLst>
              <a:path h="162559">
                <a:moveTo>
                  <a:pt x="0" y="0"/>
                </a:moveTo>
                <a:lnTo>
                  <a:pt x="0" y="162560"/>
                </a:lnTo>
              </a:path>
            </a:pathLst>
          </a:custGeom>
          <a:ln w="78628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647700" y="9212092"/>
            <a:ext cx="241300" cy="0"/>
          </a:xfrm>
          <a:custGeom>
            <a:avLst/>
            <a:gdLst/>
            <a:ahLst/>
            <a:cxnLst/>
            <a:rect l="l" t="t" r="r" b="b"/>
            <a:pathLst>
              <a:path w="241300">
                <a:moveTo>
                  <a:pt x="0" y="0"/>
                </a:moveTo>
                <a:lnTo>
                  <a:pt x="241126" y="0"/>
                </a:lnTo>
              </a:path>
            </a:pathLst>
          </a:custGeom>
          <a:ln w="7874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687014" y="9251462"/>
            <a:ext cx="0" cy="162560"/>
          </a:xfrm>
          <a:custGeom>
            <a:avLst/>
            <a:gdLst/>
            <a:ahLst/>
            <a:cxnLst/>
            <a:rect l="l" t="t" r="r" b="b"/>
            <a:pathLst>
              <a:path h="162559">
                <a:moveTo>
                  <a:pt x="0" y="0"/>
                </a:moveTo>
                <a:lnTo>
                  <a:pt x="0" y="162560"/>
                </a:lnTo>
              </a:path>
            </a:pathLst>
          </a:custGeom>
          <a:ln w="78628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1208460" y="9531522"/>
            <a:ext cx="0" cy="162560"/>
          </a:xfrm>
          <a:custGeom>
            <a:avLst/>
            <a:gdLst/>
            <a:ahLst/>
            <a:cxnLst/>
            <a:rect l="l" t="t" r="r" b="b"/>
            <a:pathLst>
              <a:path h="162559">
                <a:moveTo>
                  <a:pt x="0" y="0"/>
                </a:moveTo>
                <a:lnTo>
                  <a:pt x="0" y="162559"/>
                </a:lnTo>
              </a:path>
            </a:pathLst>
          </a:custGeom>
          <a:ln w="78628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1006647" y="9733453"/>
            <a:ext cx="241300" cy="0"/>
          </a:xfrm>
          <a:custGeom>
            <a:avLst/>
            <a:gdLst/>
            <a:ahLst/>
            <a:cxnLst/>
            <a:rect l="l" t="t" r="r" b="b"/>
            <a:pathLst>
              <a:path w="241300">
                <a:moveTo>
                  <a:pt x="0" y="0"/>
                </a:moveTo>
                <a:lnTo>
                  <a:pt x="241126" y="0"/>
                </a:lnTo>
              </a:path>
            </a:pathLst>
          </a:custGeom>
          <a:ln w="7873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687014" y="9531522"/>
            <a:ext cx="0" cy="162560"/>
          </a:xfrm>
          <a:custGeom>
            <a:avLst/>
            <a:gdLst/>
            <a:ahLst/>
            <a:cxnLst/>
            <a:rect l="l" t="t" r="r" b="b"/>
            <a:pathLst>
              <a:path h="162559">
                <a:moveTo>
                  <a:pt x="0" y="0"/>
                </a:moveTo>
                <a:lnTo>
                  <a:pt x="0" y="162559"/>
                </a:lnTo>
              </a:path>
            </a:pathLst>
          </a:custGeom>
          <a:ln w="78628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647700" y="9733453"/>
            <a:ext cx="241300" cy="0"/>
          </a:xfrm>
          <a:custGeom>
            <a:avLst/>
            <a:gdLst/>
            <a:ahLst/>
            <a:cxnLst/>
            <a:rect l="l" t="t" r="r" b="b"/>
            <a:pathLst>
              <a:path w="241300">
                <a:moveTo>
                  <a:pt x="0" y="0"/>
                </a:moveTo>
                <a:lnTo>
                  <a:pt x="241126" y="0"/>
                </a:lnTo>
              </a:path>
            </a:pathLst>
          </a:custGeom>
          <a:ln w="7873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pc="10" dirty="0"/>
              <a:t>К</a:t>
            </a:r>
            <a:r>
              <a:rPr spc="-229" dirty="0"/>
              <a:t> </a:t>
            </a:r>
            <a:r>
              <a:rPr spc="10" dirty="0"/>
              <a:t>У</a:t>
            </a:r>
            <a:r>
              <a:rPr spc="-225" dirty="0"/>
              <a:t> </a:t>
            </a:r>
            <a:r>
              <a:rPr spc="15" dirty="0"/>
              <a:t>Р</a:t>
            </a:r>
            <a:r>
              <a:rPr spc="-229" dirty="0"/>
              <a:t> </a:t>
            </a:r>
            <a:r>
              <a:rPr spc="10" dirty="0"/>
              <a:t>Г</a:t>
            </a:r>
            <a:r>
              <a:rPr spc="-225" dirty="0"/>
              <a:t> </a:t>
            </a:r>
            <a:r>
              <a:rPr spc="15" dirty="0"/>
              <a:t>А</a:t>
            </a:r>
            <a:r>
              <a:rPr spc="-225" dirty="0"/>
              <a:t> </a:t>
            </a:r>
            <a:r>
              <a:rPr spc="15" dirty="0"/>
              <a:t>Н</a:t>
            </a:r>
            <a:r>
              <a:rPr spc="-229" dirty="0"/>
              <a:t> </a:t>
            </a:r>
            <a:r>
              <a:rPr spc="15" dirty="0"/>
              <a:t>С</a:t>
            </a:r>
            <a:r>
              <a:rPr spc="-225" dirty="0"/>
              <a:t> </a:t>
            </a:r>
            <a:r>
              <a:rPr spc="10" dirty="0"/>
              <a:t>К</a:t>
            </a:r>
            <a:r>
              <a:rPr spc="-225" dirty="0"/>
              <a:t> </a:t>
            </a:r>
            <a:r>
              <a:rPr spc="15" dirty="0"/>
              <a:t>И</a:t>
            </a:r>
            <a:r>
              <a:rPr spc="-229" dirty="0"/>
              <a:t> </a:t>
            </a:r>
            <a:r>
              <a:rPr spc="15" dirty="0"/>
              <a:t>Й</a:t>
            </a:r>
          </a:p>
          <a:p>
            <a:pPr marL="12700" marR="5080">
              <a:lnSpc>
                <a:spcPct val="114999"/>
              </a:lnSpc>
            </a:pPr>
            <a:r>
              <a:rPr spc="15" dirty="0"/>
              <a:t>П</a:t>
            </a:r>
            <a:r>
              <a:rPr spc="-235" dirty="0"/>
              <a:t> </a:t>
            </a:r>
            <a:r>
              <a:rPr spc="15" dirty="0"/>
              <a:t>Е</a:t>
            </a:r>
            <a:r>
              <a:rPr spc="-229" dirty="0"/>
              <a:t> </a:t>
            </a:r>
            <a:r>
              <a:rPr spc="15" dirty="0"/>
              <a:t>Д</a:t>
            </a:r>
            <a:r>
              <a:rPr spc="-229" dirty="0"/>
              <a:t> </a:t>
            </a:r>
            <a:r>
              <a:rPr spc="15" dirty="0"/>
              <a:t>А</a:t>
            </a:r>
            <a:r>
              <a:rPr spc="-229" dirty="0"/>
              <a:t> </a:t>
            </a:r>
            <a:r>
              <a:rPr spc="10" dirty="0"/>
              <a:t>Г</a:t>
            </a:r>
            <a:r>
              <a:rPr spc="-229" dirty="0"/>
              <a:t> </a:t>
            </a:r>
            <a:r>
              <a:rPr spc="15" dirty="0"/>
              <a:t>О</a:t>
            </a:r>
            <a:r>
              <a:rPr spc="-229" dirty="0"/>
              <a:t> </a:t>
            </a:r>
            <a:r>
              <a:rPr spc="10" dirty="0"/>
              <a:t>Г</a:t>
            </a:r>
            <a:r>
              <a:rPr spc="-229" dirty="0"/>
              <a:t> </a:t>
            </a:r>
            <a:r>
              <a:rPr spc="15" dirty="0"/>
              <a:t>И</a:t>
            </a:r>
            <a:r>
              <a:rPr spc="-229" dirty="0"/>
              <a:t> </a:t>
            </a:r>
            <a:r>
              <a:rPr spc="15" dirty="0"/>
              <a:t>Ч</a:t>
            </a:r>
            <a:r>
              <a:rPr spc="-229" dirty="0"/>
              <a:t> </a:t>
            </a:r>
            <a:r>
              <a:rPr spc="15" dirty="0"/>
              <a:t>Е</a:t>
            </a:r>
            <a:r>
              <a:rPr spc="-229" dirty="0"/>
              <a:t> </a:t>
            </a:r>
            <a:r>
              <a:rPr spc="15" dirty="0"/>
              <a:t>С</a:t>
            </a:r>
            <a:r>
              <a:rPr spc="-235" dirty="0"/>
              <a:t> </a:t>
            </a:r>
            <a:r>
              <a:rPr spc="10" dirty="0"/>
              <a:t>К</a:t>
            </a:r>
            <a:r>
              <a:rPr spc="-229" dirty="0"/>
              <a:t> </a:t>
            </a:r>
            <a:r>
              <a:rPr spc="15" dirty="0"/>
              <a:t>И</a:t>
            </a:r>
            <a:r>
              <a:rPr spc="-229" dirty="0"/>
              <a:t> </a:t>
            </a:r>
            <a:r>
              <a:rPr spc="15" dirty="0"/>
              <a:t>Й  </a:t>
            </a:r>
            <a:r>
              <a:rPr spc="10" dirty="0"/>
              <a:t>К</a:t>
            </a:r>
            <a:r>
              <a:rPr spc="-229" dirty="0"/>
              <a:t> </a:t>
            </a:r>
            <a:r>
              <a:rPr spc="15" dirty="0"/>
              <a:t>О</a:t>
            </a:r>
            <a:r>
              <a:rPr spc="-225" dirty="0"/>
              <a:t> </a:t>
            </a:r>
            <a:r>
              <a:rPr spc="15" dirty="0"/>
              <a:t>Л</a:t>
            </a:r>
            <a:r>
              <a:rPr spc="-225" dirty="0"/>
              <a:t> </a:t>
            </a:r>
            <a:r>
              <a:rPr spc="15" dirty="0"/>
              <a:t>Л</a:t>
            </a:r>
            <a:r>
              <a:rPr spc="-229" dirty="0"/>
              <a:t> </a:t>
            </a:r>
            <a:r>
              <a:rPr spc="15" dirty="0"/>
              <a:t>Е</a:t>
            </a:r>
            <a:r>
              <a:rPr spc="-225" dirty="0"/>
              <a:t> </a:t>
            </a:r>
            <a:r>
              <a:rPr spc="15" dirty="0"/>
              <a:t>Д</a:t>
            </a:r>
            <a:r>
              <a:rPr spc="-225" dirty="0"/>
              <a:t> </a:t>
            </a:r>
            <a:r>
              <a:rPr spc="20" dirty="0"/>
              <a:t>Ж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8287999" cy="1028699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0" y="866775"/>
            <a:ext cx="18288000" cy="8572500"/>
          </a:xfrm>
          <a:custGeom>
            <a:avLst/>
            <a:gdLst/>
            <a:ahLst/>
            <a:cxnLst/>
            <a:rect l="l" t="t" r="r" b="b"/>
            <a:pathLst>
              <a:path w="18288000" h="8572500">
                <a:moveTo>
                  <a:pt x="0" y="0"/>
                </a:moveTo>
                <a:lnTo>
                  <a:pt x="18287998" y="0"/>
                </a:lnTo>
                <a:lnTo>
                  <a:pt x="18287998" y="8572499"/>
                </a:lnTo>
                <a:lnTo>
                  <a:pt x="0" y="8572499"/>
                </a:lnTo>
                <a:lnTo>
                  <a:pt x="0" y="0"/>
                </a:lnTo>
                <a:close/>
              </a:path>
            </a:pathLst>
          </a:custGeom>
          <a:solidFill>
            <a:srgbClr val="F12A29">
              <a:alpha val="8470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7283450" y="3504711"/>
            <a:ext cx="6167755" cy="2368550"/>
          </a:xfrm>
          <a:prstGeom prst="rect">
            <a:avLst/>
          </a:prstGeom>
        </p:spPr>
        <p:txBody>
          <a:bodyPr vert="horz" wrap="square" lIns="0" tIns="10731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845"/>
              </a:spcBef>
            </a:pPr>
            <a:r>
              <a:rPr sz="4500" spc="15" dirty="0"/>
              <a:t>К</a:t>
            </a:r>
            <a:r>
              <a:rPr sz="4500" spc="-805" dirty="0"/>
              <a:t> </a:t>
            </a:r>
            <a:r>
              <a:rPr sz="4500" spc="15" dirty="0"/>
              <a:t>У</a:t>
            </a:r>
            <a:r>
              <a:rPr sz="4500" spc="-800" dirty="0"/>
              <a:t> </a:t>
            </a:r>
            <a:r>
              <a:rPr sz="4500" spc="15" dirty="0"/>
              <a:t>Р</a:t>
            </a:r>
            <a:r>
              <a:rPr sz="4500" spc="-805" dirty="0"/>
              <a:t> </a:t>
            </a:r>
            <a:r>
              <a:rPr sz="4500" spc="15" dirty="0"/>
              <a:t>Г</a:t>
            </a:r>
            <a:r>
              <a:rPr sz="4500" spc="-800" dirty="0"/>
              <a:t> </a:t>
            </a:r>
            <a:r>
              <a:rPr sz="4500" spc="15" dirty="0"/>
              <a:t>А</a:t>
            </a:r>
            <a:r>
              <a:rPr sz="4500" spc="-805" dirty="0"/>
              <a:t> </a:t>
            </a:r>
            <a:r>
              <a:rPr sz="4500" spc="20" dirty="0"/>
              <a:t>Н</a:t>
            </a:r>
            <a:r>
              <a:rPr sz="4500" spc="-800" dirty="0"/>
              <a:t> </a:t>
            </a:r>
            <a:r>
              <a:rPr sz="4500" spc="20" dirty="0"/>
              <a:t>С</a:t>
            </a:r>
            <a:r>
              <a:rPr sz="4500" spc="-800" dirty="0"/>
              <a:t> </a:t>
            </a:r>
            <a:r>
              <a:rPr sz="4500" spc="15" dirty="0"/>
              <a:t>К</a:t>
            </a:r>
            <a:r>
              <a:rPr sz="4500" spc="-805" dirty="0"/>
              <a:t> </a:t>
            </a:r>
            <a:r>
              <a:rPr sz="4500" spc="20" dirty="0"/>
              <a:t>И</a:t>
            </a:r>
            <a:r>
              <a:rPr sz="4500" spc="-800" dirty="0"/>
              <a:t> </a:t>
            </a:r>
            <a:r>
              <a:rPr sz="4500" spc="20" dirty="0"/>
              <a:t>Й</a:t>
            </a:r>
            <a:endParaRPr sz="4500"/>
          </a:p>
          <a:p>
            <a:pPr marL="12700" marR="5080">
              <a:lnSpc>
                <a:spcPct val="113900"/>
              </a:lnSpc>
            </a:pPr>
            <a:r>
              <a:rPr sz="4500" spc="20" dirty="0"/>
              <a:t>П</a:t>
            </a:r>
            <a:r>
              <a:rPr sz="4500" spc="-810" dirty="0"/>
              <a:t> </a:t>
            </a:r>
            <a:r>
              <a:rPr sz="4500" spc="15" dirty="0"/>
              <a:t>Е</a:t>
            </a:r>
            <a:r>
              <a:rPr sz="4500" spc="-805" dirty="0"/>
              <a:t> </a:t>
            </a:r>
            <a:r>
              <a:rPr sz="4500" spc="15" dirty="0"/>
              <a:t>Д</a:t>
            </a:r>
            <a:r>
              <a:rPr sz="4500" spc="-805" dirty="0"/>
              <a:t> </a:t>
            </a:r>
            <a:r>
              <a:rPr sz="4500" spc="15" dirty="0"/>
              <a:t>А</a:t>
            </a:r>
            <a:r>
              <a:rPr sz="4500" spc="-805" dirty="0"/>
              <a:t> </a:t>
            </a:r>
            <a:r>
              <a:rPr sz="4500" spc="15" dirty="0"/>
              <a:t>Г</a:t>
            </a:r>
            <a:r>
              <a:rPr sz="4500" spc="-810" dirty="0"/>
              <a:t> </a:t>
            </a:r>
            <a:r>
              <a:rPr sz="4500" spc="20" dirty="0"/>
              <a:t>О</a:t>
            </a:r>
            <a:r>
              <a:rPr sz="4500" spc="-805" dirty="0"/>
              <a:t> </a:t>
            </a:r>
            <a:r>
              <a:rPr sz="4500" spc="15" dirty="0"/>
              <a:t>Г</a:t>
            </a:r>
            <a:r>
              <a:rPr sz="4500" spc="-805" dirty="0"/>
              <a:t> </a:t>
            </a:r>
            <a:r>
              <a:rPr sz="4500" spc="20" dirty="0"/>
              <a:t>И</a:t>
            </a:r>
            <a:r>
              <a:rPr sz="4500" spc="-805" dirty="0"/>
              <a:t> </a:t>
            </a:r>
            <a:r>
              <a:rPr sz="4500" spc="15" dirty="0"/>
              <a:t>Ч</a:t>
            </a:r>
            <a:r>
              <a:rPr sz="4500" spc="-805" dirty="0"/>
              <a:t> </a:t>
            </a:r>
            <a:r>
              <a:rPr sz="4500" spc="15" dirty="0"/>
              <a:t>Е</a:t>
            </a:r>
            <a:r>
              <a:rPr sz="4500" spc="-810" dirty="0"/>
              <a:t> </a:t>
            </a:r>
            <a:r>
              <a:rPr sz="4500" spc="20" dirty="0"/>
              <a:t>С</a:t>
            </a:r>
            <a:r>
              <a:rPr sz="4500" spc="-805" dirty="0"/>
              <a:t> </a:t>
            </a:r>
            <a:r>
              <a:rPr sz="4500" spc="15" dirty="0"/>
              <a:t>К</a:t>
            </a:r>
            <a:r>
              <a:rPr sz="4500" spc="-805" dirty="0"/>
              <a:t> </a:t>
            </a:r>
            <a:r>
              <a:rPr sz="4500" spc="20" dirty="0"/>
              <a:t>И</a:t>
            </a:r>
            <a:r>
              <a:rPr sz="4500" spc="-805" dirty="0"/>
              <a:t> </a:t>
            </a:r>
            <a:r>
              <a:rPr sz="4500" spc="20" dirty="0"/>
              <a:t>Й  </a:t>
            </a:r>
            <a:r>
              <a:rPr sz="4500" spc="15" dirty="0"/>
              <a:t>К</a:t>
            </a:r>
            <a:r>
              <a:rPr sz="4500" spc="-805" dirty="0"/>
              <a:t> </a:t>
            </a:r>
            <a:r>
              <a:rPr sz="4500" spc="20" dirty="0"/>
              <a:t>О</a:t>
            </a:r>
            <a:r>
              <a:rPr sz="4500" spc="-800" dirty="0"/>
              <a:t> </a:t>
            </a:r>
            <a:r>
              <a:rPr sz="4500" spc="15" dirty="0"/>
              <a:t>Л</a:t>
            </a:r>
            <a:r>
              <a:rPr sz="4500" spc="-800" dirty="0"/>
              <a:t> </a:t>
            </a:r>
            <a:r>
              <a:rPr sz="4500" spc="15" dirty="0"/>
              <a:t>Л</a:t>
            </a:r>
            <a:r>
              <a:rPr sz="4500" spc="-805" dirty="0"/>
              <a:t> </a:t>
            </a:r>
            <a:r>
              <a:rPr sz="4500" spc="15" dirty="0"/>
              <a:t>Е</a:t>
            </a:r>
            <a:r>
              <a:rPr sz="4500" spc="-800" dirty="0"/>
              <a:t> </a:t>
            </a:r>
            <a:r>
              <a:rPr sz="4500" spc="15" dirty="0"/>
              <a:t>Д</a:t>
            </a:r>
            <a:r>
              <a:rPr sz="4500" spc="-800" dirty="0"/>
              <a:t> </a:t>
            </a:r>
            <a:r>
              <a:rPr sz="4500" spc="25" dirty="0"/>
              <a:t>Ж</a:t>
            </a:r>
            <a:endParaRPr sz="4500"/>
          </a:p>
        </p:txBody>
      </p:sp>
      <p:sp>
        <p:nvSpPr>
          <p:cNvPr id="5" name="object 5"/>
          <p:cNvSpPr/>
          <p:nvPr/>
        </p:nvSpPr>
        <p:spPr>
          <a:xfrm>
            <a:off x="5388940" y="4551192"/>
            <a:ext cx="307340" cy="460375"/>
          </a:xfrm>
          <a:custGeom>
            <a:avLst/>
            <a:gdLst/>
            <a:ahLst/>
            <a:cxnLst/>
            <a:rect l="l" t="t" r="r" b="b"/>
            <a:pathLst>
              <a:path w="307339" h="460375">
                <a:moveTo>
                  <a:pt x="0" y="460197"/>
                </a:moveTo>
                <a:lnTo>
                  <a:pt x="307025" y="460197"/>
                </a:lnTo>
                <a:lnTo>
                  <a:pt x="307025" y="0"/>
                </a:lnTo>
                <a:lnTo>
                  <a:pt x="0" y="0"/>
                </a:lnTo>
                <a:lnTo>
                  <a:pt x="0" y="460197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3352814" y="4551192"/>
            <a:ext cx="307340" cy="460375"/>
          </a:xfrm>
          <a:custGeom>
            <a:avLst/>
            <a:gdLst/>
            <a:ahLst/>
            <a:cxnLst/>
            <a:rect l="l" t="t" r="r" b="b"/>
            <a:pathLst>
              <a:path w="307339" h="460375">
                <a:moveTo>
                  <a:pt x="0" y="460197"/>
                </a:moveTo>
                <a:lnTo>
                  <a:pt x="307025" y="460197"/>
                </a:lnTo>
                <a:lnTo>
                  <a:pt x="307025" y="0"/>
                </a:lnTo>
                <a:lnTo>
                  <a:pt x="0" y="0"/>
                </a:lnTo>
                <a:lnTo>
                  <a:pt x="0" y="460197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4294358" y="3609974"/>
            <a:ext cx="460375" cy="307340"/>
          </a:xfrm>
          <a:custGeom>
            <a:avLst/>
            <a:gdLst/>
            <a:ahLst/>
            <a:cxnLst/>
            <a:rect l="l" t="t" r="r" b="b"/>
            <a:pathLst>
              <a:path w="460375" h="307339">
                <a:moveTo>
                  <a:pt x="0" y="307025"/>
                </a:moveTo>
                <a:lnTo>
                  <a:pt x="460062" y="307025"/>
                </a:lnTo>
                <a:lnTo>
                  <a:pt x="460062" y="0"/>
                </a:lnTo>
                <a:lnTo>
                  <a:pt x="0" y="0"/>
                </a:lnTo>
                <a:lnTo>
                  <a:pt x="0" y="307025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4294358" y="5646100"/>
            <a:ext cx="460375" cy="307340"/>
          </a:xfrm>
          <a:custGeom>
            <a:avLst/>
            <a:gdLst/>
            <a:ahLst/>
            <a:cxnLst/>
            <a:rect l="l" t="t" r="r" b="b"/>
            <a:pathLst>
              <a:path w="460375" h="307339">
                <a:moveTo>
                  <a:pt x="0" y="307025"/>
                </a:moveTo>
                <a:lnTo>
                  <a:pt x="460062" y="307025"/>
                </a:lnTo>
                <a:lnTo>
                  <a:pt x="460062" y="0"/>
                </a:lnTo>
                <a:lnTo>
                  <a:pt x="0" y="0"/>
                </a:lnTo>
                <a:lnTo>
                  <a:pt x="0" y="307025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4754421" y="3610122"/>
            <a:ext cx="941705" cy="307340"/>
          </a:xfrm>
          <a:custGeom>
            <a:avLst/>
            <a:gdLst/>
            <a:ahLst/>
            <a:cxnLst/>
            <a:rect l="l" t="t" r="r" b="b"/>
            <a:pathLst>
              <a:path w="941704" h="307339">
                <a:moveTo>
                  <a:pt x="0" y="0"/>
                </a:moveTo>
                <a:lnTo>
                  <a:pt x="941544" y="0"/>
                </a:lnTo>
                <a:lnTo>
                  <a:pt x="941544" y="307340"/>
                </a:lnTo>
                <a:lnTo>
                  <a:pt x="0" y="307340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5388940" y="3917462"/>
            <a:ext cx="307340" cy="633730"/>
          </a:xfrm>
          <a:custGeom>
            <a:avLst/>
            <a:gdLst/>
            <a:ahLst/>
            <a:cxnLst/>
            <a:rect l="l" t="t" r="r" b="b"/>
            <a:pathLst>
              <a:path w="307339" h="633729">
                <a:moveTo>
                  <a:pt x="0" y="0"/>
                </a:moveTo>
                <a:lnTo>
                  <a:pt x="307025" y="0"/>
                </a:lnTo>
                <a:lnTo>
                  <a:pt x="307025" y="633729"/>
                </a:lnTo>
                <a:lnTo>
                  <a:pt x="0" y="633729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3352814" y="3610122"/>
            <a:ext cx="941705" cy="307340"/>
          </a:xfrm>
          <a:custGeom>
            <a:avLst/>
            <a:gdLst/>
            <a:ahLst/>
            <a:cxnLst/>
            <a:rect l="l" t="t" r="r" b="b"/>
            <a:pathLst>
              <a:path w="941704" h="307339">
                <a:moveTo>
                  <a:pt x="0" y="0"/>
                </a:moveTo>
                <a:lnTo>
                  <a:pt x="941544" y="0"/>
                </a:lnTo>
                <a:lnTo>
                  <a:pt x="941544" y="307340"/>
                </a:lnTo>
                <a:lnTo>
                  <a:pt x="0" y="307340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3352814" y="3917462"/>
            <a:ext cx="307340" cy="633730"/>
          </a:xfrm>
          <a:custGeom>
            <a:avLst/>
            <a:gdLst/>
            <a:ahLst/>
            <a:cxnLst/>
            <a:rect l="l" t="t" r="r" b="b"/>
            <a:pathLst>
              <a:path w="307339" h="633729">
                <a:moveTo>
                  <a:pt x="0" y="0"/>
                </a:moveTo>
                <a:lnTo>
                  <a:pt x="307025" y="0"/>
                </a:lnTo>
                <a:lnTo>
                  <a:pt x="307025" y="633729"/>
                </a:lnTo>
                <a:lnTo>
                  <a:pt x="0" y="633729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5388940" y="5011389"/>
            <a:ext cx="307340" cy="635000"/>
          </a:xfrm>
          <a:custGeom>
            <a:avLst/>
            <a:gdLst/>
            <a:ahLst/>
            <a:cxnLst/>
            <a:rect l="l" t="t" r="r" b="b"/>
            <a:pathLst>
              <a:path w="307339" h="635000">
                <a:moveTo>
                  <a:pt x="0" y="0"/>
                </a:moveTo>
                <a:lnTo>
                  <a:pt x="307025" y="0"/>
                </a:lnTo>
                <a:lnTo>
                  <a:pt x="307025" y="635000"/>
                </a:lnTo>
                <a:lnTo>
                  <a:pt x="0" y="635000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4754421" y="5646389"/>
            <a:ext cx="941705" cy="307340"/>
          </a:xfrm>
          <a:custGeom>
            <a:avLst/>
            <a:gdLst/>
            <a:ahLst/>
            <a:cxnLst/>
            <a:rect l="l" t="t" r="r" b="b"/>
            <a:pathLst>
              <a:path w="941704" h="307339">
                <a:moveTo>
                  <a:pt x="0" y="0"/>
                </a:moveTo>
                <a:lnTo>
                  <a:pt x="941544" y="0"/>
                </a:lnTo>
                <a:lnTo>
                  <a:pt x="941544" y="307340"/>
                </a:lnTo>
                <a:lnTo>
                  <a:pt x="0" y="307340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3352814" y="5011389"/>
            <a:ext cx="307340" cy="635000"/>
          </a:xfrm>
          <a:custGeom>
            <a:avLst/>
            <a:gdLst/>
            <a:ahLst/>
            <a:cxnLst/>
            <a:rect l="l" t="t" r="r" b="b"/>
            <a:pathLst>
              <a:path w="307339" h="635000">
                <a:moveTo>
                  <a:pt x="0" y="0"/>
                </a:moveTo>
                <a:lnTo>
                  <a:pt x="307025" y="0"/>
                </a:lnTo>
                <a:lnTo>
                  <a:pt x="307025" y="635000"/>
                </a:lnTo>
                <a:lnTo>
                  <a:pt x="0" y="635000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3352814" y="5646389"/>
            <a:ext cx="941705" cy="307340"/>
          </a:xfrm>
          <a:custGeom>
            <a:avLst/>
            <a:gdLst/>
            <a:ahLst/>
            <a:cxnLst/>
            <a:rect l="l" t="t" r="r" b="b"/>
            <a:pathLst>
              <a:path w="941704" h="307339">
                <a:moveTo>
                  <a:pt x="0" y="0"/>
                </a:moveTo>
                <a:lnTo>
                  <a:pt x="941544" y="0"/>
                </a:lnTo>
                <a:lnTo>
                  <a:pt x="941544" y="307340"/>
                </a:lnTo>
                <a:lnTo>
                  <a:pt x="0" y="307340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 txBox="1"/>
          <p:nvPr/>
        </p:nvSpPr>
        <p:spPr>
          <a:xfrm>
            <a:off x="8505911" y="8475198"/>
            <a:ext cx="1280795" cy="32766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1950" spc="5" dirty="0">
                <a:solidFill>
                  <a:srgbClr val="FFFFFF"/>
                </a:solidFill>
                <a:latin typeface="Georgia"/>
                <a:cs typeface="Georgia"/>
              </a:rPr>
              <a:t>2</a:t>
            </a:r>
            <a:r>
              <a:rPr sz="1950" spc="-285" dirty="0">
                <a:solidFill>
                  <a:srgbClr val="FFFFFF"/>
                </a:solidFill>
                <a:latin typeface="Georgia"/>
                <a:cs typeface="Georgia"/>
              </a:rPr>
              <a:t> </a:t>
            </a:r>
            <a:r>
              <a:rPr sz="1950" spc="-20" dirty="0">
                <a:solidFill>
                  <a:srgbClr val="FFFFFF"/>
                </a:solidFill>
                <a:latin typeface="Georgia"/>
                <a:cs typeface="Georgia"/>
              </a:rPr>
              <a:t>0</a:t>
            </a:r>
            <a:r>
              <a:rPr sz="1950" spc="-285" dirty="0">
                <a:solidFill>
                  <a:srgbClr val="FFFFFF"/>
                </a:solidFill>
                <a:latin typeface="Georgia"/>
                <a:cs typeface="Georgia"/>
              </a:rPr>
              <a:t> </a:t>
            </a:r>
            <a:r>
              <a:rPr sz="1950" spc="-160" dirty="0">
                <a:solidFill>
                  <a:srgbClr val="FFFFFF"/>
                </a:solidFill>
                <a:latin typeface="Georgia"/>
                <a:cs typeface="Georgia"/>
              </a:rPr>
              <a:t>1</a:t>
            </a:r>
            <a:r>
              <a:rPr sz="1950" spc="-280" dirty="0">
                <a:solidFill>
                  <a:srgbClr val="FFFFFF"/>
                </a:solidFill>
                <a:latin typeface="Georgia"/>
                <a:cs typeface="Georgia"/>
              </a:rPr>
              <a:t> </a:t>
            </a:r>
            <a:r>
              <a:rPr lang="ru-RU" sz="1950" spc="-70" dirty="0">
                <a:solidFill>
                  <a:srgbClr val="FFFFFF"/>
                </a:solidFill>
                <a:latin typeface="Georgia"/>
                <a:cs typeface="Georgia"/>
              </a:rPr>
              <a:t>9</a:t>
            </a:r>
            <a:r>
              <a:rPr sz="1950" spc="-25" smtClean="0">
                <a:solidFill>
                  <a:srgbClr val="FFFFFF"/>
                </a:solidFill>
                <a:latin typeface="Georgia"/>
                <a:cs typeface="Georgia"/>
              </a:rPr>
              <a:t> </a:t>
            </a:r>
            <a:r>
              <a:rPr sz="1950" spc="15" dirty="0">
                <a:solidFill>
                  <a:srgbClr val="FFFFFF"/>
                </a:solidFill>
                <a:latin typeface="Liberation Sans"/>
                <a:cs typeface="Liberation Sans"/>
              </a:rPr>
              <a:t>Г</a:t>
            </a:r>
            <a:r>
              <a:rPr sz="1950" spc="-355" dirty="0">
                <a:solidFill>
                  <a:srgbClr val="FFFFFF"/>
                </a:solidFill>
                <a:latin typeface="Liberation Sans"/>
                <a:cs typeface="Liberation Sans"/>
              </a:rPr>
              <a:t> </a:t>
            </a:r>
            <a:r>
              <a:rPr sz="1950" spc="20" dirty="0">
                <a:solidFill>
                  <a:srgbClr val="FFFFFF"/>
                </a:solidFill>
                <a:latin typeface="Liberation Sans"/>
                <a:cs typeface="Liberation Sans"/>
              </a:rPr>
              <a:t>О</a:t>
            </a:r>
            <a:r>
              <a:rPr sz="1950" spc="-350" dirty="0">
                <a:solidFill>
                  <a:srgbClr val="FFFFFF"/>
                </a:solidFill>
                <a:latin typeface="Liberation Sans"/>
                <a:cs typeface="Liberation Sans"/>
              </a:rPr>
              <a:t> </a:t>
            </a:r>
            <a:r>
              <a:rPr sz="1950" spc="20" dirty="0">
                <a:solidFill>
                  <a:srgbClr val="FFFFFF"/>
                </a:solidFill>
                <a:latin typeface="Liberation Sans"/>
                <a:cs typeface="Liberation Sans"/>
              </a:rPr>
              <a:t>Д</a:t>
            </a:r>
            <a:endParaRPr sz="1950">
              <a:latin typeface="Liberation Sans"/>
              <a:cs typeface="Liberation Sans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284</Words>
  <Application>Microsoft Office PowerPoint</Application>
  <PresentationFormat>Произвольный</PresentationFormat>
  <Paragraphs>28</Paragraphs>
  <Slides>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Office Theme</vt:lpstr>
      <vt:lpstr>Презентация PowerPoint</vt:lpstr>
      <vt:lpstr>МЕРОПРИЯТИЯ</vt:lpstr>
      <vt:lpstr>Презентация PowerPoint</vt:lpstr>
      <vt:lpstr>Презентация PowerPoint</vt:lpstr>
      <vt:lpstr>БЛАГОТВОРИТЕЛЬНЫЙ  КОНЦЕРТ В БОЛЬНИЦЕ  ИМ.КРАСНОГО КРЕСТА</vt:lpstr>
      <vt:lpstr>СОЦИАЛЬНАЯ АКТИВНОСТЬ</vt:lpstr>
      <vt:lpstr>К У Р Г А Н С К И Й П Е Д А Г О Г И Ч Е С К И Й  К О Л Л Е Д Ж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Актив группы #15, копия</dc:title>
  <dc:creator>Dima Marov</dc:creator>
  <cp:keywords>DADGERegsgc,BAC00y9HSv8</cp:keywords>
  <cp:lastModifiedBy>SA</cp:lastModifiedBy>
  <cp:revision>2</cp:revision>
  <dcterms:created xsi:type="dcterms:W3CDTF">2019-11-09T12:35:23Z</dcterms:created>
  <dcterms:modified xsi:type="dcterms:W3CDTF">2019-11-09T12:56:52Z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2019-11-09T00:00:00Z</vt:filetime>
  </property>
  <property fmtid="{D5CDD505-2E9C-101B-9397-08002B2CF9AE}" pid="3" name="Creator">
    <vt:lpwstr>Canva</vt:lpwstr>
  </property>
  <property fmtid="{D5CDD505-2E9C-101B-9397-08002B2CF9AE}" pid="4" name="LastSaved">
    <vt:filetime>2019-11-09T00:00:00Z</vt:filetime>
  </property>
</Properties>
</file>